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D97"/>
    <a:srgbClr val="476E2C"/>
    <a:srgbClr val="66A042"/>
    <a:srgbClr val="A6D08C"/>
    <a:srgbClr val="0CCE23"/>
    <a:srgbClr val="4FA032"/>
    <a:srgbClr val="3E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53501-C788-4238-8AFE-B1D7BD96427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8A79BBFE-EE19-4D77-AFB1-D229839FE6A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err="1">
              <a:latin typeface="MV Boli" panose="02000500030200090000" pitchFamily="2" charset="0"/>
              <a:cs typeface="MV Boli" panose="02000500030200090000" pitchFamily="2" charset="0"/>
            </a:rPr>
            <a:t>Definisi</a:t>
          </a:r>
          <a:endParaRPr lang="en-ID" sz="2000" dirty="0"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6D30C4A4-20C8-43CB-9BC6-F94695FC7BD0}" type="parTrans" cxnId="{7A9565D0-2206-40B9-8D3C-6AEC004093BB}">
      <dgm:prSet/>
      <dgm:spPr/>
      <dgm:t>
        <a:bodyPr/>
        <a:lstStyle/>
        <a:p>
          <a:endParaRPr lang="en-ID"/>
        </a:p>
      </dgm:t>
    </dgm:pt>
    <dgm:pt modelId="{A0D8E465-C976-433E-86AA-750780AD80A6}" type="sibTrans" cxnId="{7A9565D0-2206-40B9-8D3C-6AEC004093BB}">
      <dgm:prSet/>
      <dgm:spPr/>
      <dgm:t>
        <a:bodyPr/>
        <a:lstStyle/>
        <a:p>
          <a:endParaRPr lang="en-ID"/>
        </a:p>
      </dgm:t>
    </dgm:pt>
    <dgm:pt modelId="{D04E03B9-6C77-42F0-8FAD-4BEBA5C92397}">
      <dgm:prSet custT="1"/>
      <dgm:spPr/>
      <dgm:t>
        <a:bodyPr/>
        <a:lstStyle/>
        <a:p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Pemilihan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lokasi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merupakan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langkah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krusial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dalam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usaha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tani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, di mana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penetapan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lokasi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yang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tepat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selaras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dengan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karakteristik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komoditi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dan tata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guna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lahan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menjadi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kunci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untuk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mencapai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hasil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produksi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mutu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yang optimal</a:t>
          </a:r>
          <a:r>
            <a:rPr lang="en-ID" sz="1800" b="0" i="0" dirty="0"/>
            <a:t>.</a:t>
          </a:r>
          <a:endParaRPr lang="en-ID" sz="1800" dirty="0"/>
        </a:p>
      </dgm:t>
    </dgm:pt>
    <dgm:pt modelId="{857D4C67-6297-4DD3-A79C-FF80B6E4F7FF}" type="parTrans" cxnId="{204AF3CC-785E-40EB-913A-B3856AEABA58}">
      <dgm:prSet/>
      <dgm:spPr/>
      <dgm:t>
        <a:bodyPr/>
        <a:lstStyle/>
        <a:p>
          <a:endParaRPr lang="en-ID"/>
        </a:p>
      </dgm:t>
    </dgm:pt>
    <dgm:pt modelId="{C336C325-7F95-41E2-816E-BDB6EFB3652D}" type="sibTrans" cxnId="{204AF3CC-785E-40EB-913A-B3856AEABA58}">
      <dgm:prSet/>
      <dgm:spPr/>
      <dgm:t>
        <a:bodyPr/>
        <a:lstStyle/>
        <a:p>
          <a:endParaRPr lang="en-ID"/>
        </a:p>
      </dgm:t>
    </dgm:pt>
    <dgm:pt modelId="{4B655987-6C14-4CB7-B740-BA1D8E5F6E2C}">
      <dgm:prSet custT="1"/>
      <dgm:spPr/>
      <dgm:t>
        <a:bodyPr/>
        <a:lstStyle/>
        <a:p>
          <a:endParaRPr lang="en-ID" sz="1800" dirty="0"/>
        </a:p>
      </dgm:t>
    </dgm:pt>
    <dgm:pt modelId="{58A9A968-E18F-48E8-88E2-46C1E499F739}" type="parTrans" cxnId="{8F8EA6A6-8C57-4DBF-B0D0-B6BCDB369E83}">
      <dgm:prSet/>
      <dgm:spPr/>
      <dgm:t>
        <a:bodyPr/>
        <a:lstStyle/>
        <a:p>
          <a:endParaRPr lang="en-ID"/>
        </a:p>
      </dgm:t>
    </dgm:pt>
    <dgm:pt modelId="{A628AB4A-D048-4C49-8351-F4A010B4D76F}" type="sibTrans" cxnId="{8F8EA6A6-8C57-4DBF-B0D0-B6BCDB369E83}">
      <dgm:prSet/>
      <dgm:spPr/>
      <dgm:t>
        <a:bodyPr/>
        <a:lstStyle/>
        <a:p>
          <a:endParaRPr lang="en-ID"/>
        </a:p>
      </dgm:t>
    </dgm:pt>
    <dgm:pt modelId="{5D9B2F5F-B179-405C-8296-DC082058E916}" type="pres">
      <dgm:prSet presAssocID="{58D53501-C788-4238-8AFE-B1D7BD96427F}" presName="linear" presStyleCnt="0">
        <dgm:presLayoutVars>
          <dgm:animLvl val="lvl"/>
          <dgm:resizeHandles val="exact"/>
        </dgm:presLayoutVars>
      </dgm:prSet>
      <dgm:spPr/>
    </dgm:pt>
    <dgm:pt modelId="{827B3BEE-4062-43E7-B757-000597C7D481}" type="pres">
      <dgm:prSet presAssocID="{8A79BBFE-EE19-4D77-AFB1-D229839FE6A8}" presName="parentText" presStyleLbl="node1" presStyleIdx="0" presStyleCnt="1" custLinFactNeighborY="-43479">
        <dgm:presLayoutVars>
          <dgm:chMax val="0"/>
          <dgm:bulletEnabled val="1"/>
        </dgm:presLayoutVars>
      </dgm:prSet>
      <dgm:spPr/>
    </dgm:pt>
    <dgm:pt modelId="{77979A8C-93EB-4484-8B5B-744D5A72C88E}" type="pres">
      <dgm:prSet presAssocID="{8A79BBFE-EE19-4D77-AFB1-D229839FE6A8}" presName="childText" presStyleLbl="revTx" presStyleIdx="0" presStyleCnt="1" custLinFactNeighborX="1237" custLinFactNeighborY="42074">
        <dgm:presLayoutVars>
          <dgm:bulletEnabled val="1"/>
        </dgm:presLayoutVars>
      </dgm:prSet>
      <dgm:spPr/>
    </dgm:pt>
  </dgm:ptLst>
  <dgm:cxnLst>
    <dgm:cxn modelId="{92AEC190-D594-48B1-8C88-2E90825A5D86}" type="presOf" srcId="{8A79BBFE-EE19-4D77-AFB1-D229839FE6A8}" destId="{827B3BEE-4062-43E7-B757-000597C7D481}" srcOrd="0" destOrd="0" presId="urn:microsoft.com/office/officeart/2005/8/layout/vList2"/>
    <dgm:cxn modelId="{8F8EA6A6-8C57-4DBF-B0D0-B6BCDB369E83}" srcId="{8A79BBFE-EE19-4D77-AFB1-D229839FE6A8}" destId="{4B655987-6C14-4CB7-B740-BA1D8E5F6E2C}" srcOrd="0" destOrd="0" parTransId="{58A9A968-E18F-48E8-88E2-46C1E499F739}" sibTransId="{A628AB4A-D048-4C49-8351-F4A010B4D76F}"/>
    <dgm:cxn modelId="{21962AAA-50BF-462E-83B3-371C1FC18DD6}" type="presOf" srcId="{4B655987-6C14-4CB7-B740-BA1D8E5F6E2C}" destId="{77979A8C-93EB-4484-8B5B-744D5A72C88E}" srcOrd="0" destOrd="0" presId="urn:microsoft.com/office/officeart/2005/8/layout/vList2"/>
    <dgm:cxn modelId="{204AF3CC-785E-40EB-913A-B3856AEABA58}" srcId="{8A79BBFE-EE19-4D77-AFB1-D229839FE6A8}" destId="{D04E03B9-6C77-42F0-8FAD-4BEBA5C92397}" srcOrd="1" destOrd="0" parTransId="{857D4C67-6297-4DD3-A79C-FF80B6E4F7FF}" sibTransId="{C336C325-7F95-41E2-816E-BDB6EFB3652D}"/>
    <dgm:cxn modelId="{7A9565D0-2206-40B9-8D3C-6AEC004093BB}" srcId="{58D53501-C788-4238-8AFE-B1D7BD96427F}" destId="{8A79BBFE-EE19-4D77-AFB1-D229839FE6A8}" srcOrd="0" destOrd="0" parTransId="{6D30C4A4-20C8-43CB-9BC6-F94695FC7BD0}" sibTransId="{A0D8E465-C976-433E-86AA-750780AD80A6}"/>
    <dgm:cxn modelId="{72B24ADF-FEFA-4DB8-B2E9-529D25808960}" type="presOf" srcId="{D04E03B9-6C77-42F0-8FAD-4BEBA5C92397}" destId="{77979A8C-93EB-4484-8B5B-744D5A72C88E}" srcOrd="0" destOrd="1" presId="urn:microsoft.com/office/officeart/2005/8/layout/vList2"/>
    <dgm:cxn modelId="{F34043FA-91F5-4BA8-AC50-FE2B4870B236}" type="presOf" srcId="{58D53501-C788-4238-8AFE-B1D7BD96427F}" destId="{5D9B2F5F-B179-405C-8296-DC082058E916}" srcOrd="0" destOrd="0" presId="urn:microsoft.com/office/officeart/2005/8/layout/vList2"/>
    <dgm:cxn modelId="{D53917CB-4807-4B8E-9404-A5EBBF513FC0}" type="presParOf" srcId="{5D9B2F5F-B179-405C-8296-DC082058E916}" destId="{827B3BEE-4062-43E7-B757-000597C7D481}" srcOrd="0" destOrd="0" presId="urn:microsoft.com/office/officeart/2005/8/layout/vList2"/>
    <dgm:cxn modelId="{A45233A2-8CDC-4E4A-A506-5C2D04E369DC}" type="presParOf" srcId="{5D9B2F5F-B179-405C-8296-DC082058E916}" destId="{77979A8C-93EB-4484-8B5B-744D5A72C8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1B38D-A29F-44D9-930D-04E7D19833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DFA6327-E033-44B6-8E8B-127AFC10601D}">
      <dgm:prSet custT="1"/>
      <dgm:spPr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</dgm:spPr>
      <dgm:t>
        <a:bodyPr/>
        <a:lstStyle/>
        <a:p>
          <a:r>
            <a:rPr lang="en-ID" sz="2000" dirty="0" err="1">
              <a:latin typeface="MV Boli" panose="02000500030200090000" pitchFamily="2" charset="0"/>
              <a:cs typeface="MV Boli" panose="02000500030200090000" pitchFamily="2" charset="0"/>
            </a:rPr>
            <a:t>Tujuan</a:t>
          </a:r>
          <a:endParaRPr lang="en-ID" sz="2000" dirty="0"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CD0A1657-BEA7-4229-84DD-163D6ACD0698}" type="parTrans" cxnId="{82089D72-C123-4F01-B869-F0796B1533EB}">
      <dgm:prSet/>
      <dgm:spPr/>
      <dgm:t>
        <a:bodyPr/>
        <a:lstStyle/>
        <a:p>
          <a:endParaRPr lang="en-ID"/>
        </a:p>
      </dgm:t>
    </dgm:pt>
    <dgm:pt modelId="{E1AE3850-CA05-4204-9BAB-3264ADABFBDB}" type="sibTrans" cxnId="{82089D72-C123-4F01-B869-F0796B1533EB}">
      <dgm:prSet/>
      <dgm:spPr/>
      <dgm:t>
        <a:bodyPr/>
        <a:lstStyle/>
        <a:p>
          <a:endParaRPr lang="en-ID"/>
        </a:p>
      </dgm:t>
    </dgm:pt>
    <dgm:pt modelId="{837E418E-B9BE-4547-9DF6-8ED542070A97}">
      <dgm:prSet custT="1"/>
      <dgm:spPr/>
      <dgm:t>
        <a:bodyPr/>
        <a:lstStyle/>
        <a:p>
          <a:r>
            <a:rPr lang="en-ID" sz="2000" b="0" i="0" dirty="0" err="1">
              <a:latin typeface="MV Boli" panose="02000500030200090000" pitchFamily="2" charset="0"/>
              <a:cs typeface="MV Boli" panose="02000500030200090000" pitchFamily="2" charset="0"/>
            </a:rPr>
            <a:t>Tujuan</a:t>
          </a:r>
          <a:r>
            <a:rPr lang="en-ID" sz="2000" b="0" i="0" dirty="0">
              <a:latin typeface="MV Boli" panose="02000500030200090000" pitchFamily="2" charset="0"/>
              <a:cs typeface="MV Boli" panose="02000500030200090000" pitchFamily="2" charset="0"/>
            </a:rPr>
            <a:t> SOP </a:t>
          </a:r>
          <a:r>
            <a:rPr lang="en-ID" sz="2000" b="0" i="0" dirty="0" err="1">
              <a:latin typeface="MV Boli" panose="02000500030200090000" pitchFamily="2" charset="0"/>
              <a:cs typeface="MV Boli" panose="02000500030200090000" pitchFamily="2" charset="0"/>
            </a:rPr>
            <a:t>Budidaya</a:t>
          </a:r>
          <a:r>
            <a:rPr lang="en-ID" sz="20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000" b="0" i="0" dirty="0" err="1">
              <a:latin typeface="MV Boli" panose="02000500030200090000" pitchFamily="2" charset="0"/>
              <a:cs typeface="MV Boli" panose="02000500030200090000" pitchFamily="2" charset="0"/>
            </a:rPr>
            <a:t>Tanaman</a:t>
          </a:r>
          <a:r>
            <a:rPr lang="en-ID" sz="20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000" b="0" i="0" dirty="0" err="1">
              <a:latin typeface="MV Boli" panose="02000500030200090000" pitchFamily="2" charset="0"/>
              <a:cs typeface="MV Boli" panose="02000500030200090000" pitchFamily="2" charset="0"/>
            </a:rPr>
            <a:t>Daun</a:t>
          </a:r>
          <a:r>
            <a:rPr lang="en-ID" sz="2000" b="0" i="0" dirty="0">
              <a:latin typeface="MV Boli" panose="02000500030200090000" pitchFamily="2" charset="0"/>
              <a:cs typeface="MV Boli" panose="02000500030200090000" pitchFamily="2" charset="0"/>
            </a:rPr>
            <a:t> Mint </a:t>
          </a:r>
          <a:r>
            <a:rPr lang="en-ID" sz="2000" b="0" i="0" dirty="0" err="1">
              <a:latin typeface="MV Boli" panose="02000500030200090000" pitchFamily="2" charset="0"/>
              <a:cs typeface="MV Boli" panose="02000500030200090000" pitchFamily="2" charset="0"/>
            </a:rPr>
            <a:t>adalah</a:t>
          </a:r>
          <a:r>
            <a:rPr lang="en-ID" sz="20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000" b="0" i="0" dirty="0" err="1">
              <a:latin typeface="MV Boli" panose="02000500030200090000" pitchFamily="2" charset="0"/>
              <a:cs typeface="MV Boli" panose="02000500030200090000" pitchFamily="2" charset="0"/>
            </a:rPr>
            <a:t>untuk</a:t>
          </a:r>
          <a:r>
            <a:rPr lang="en-ID" sz="2000" b="0" i="0" dirty="0">
              <a:latin typeface="MV Boli" panose="02000500030200090000" pitchFamily="2" charset="0"/>
              <a:cs typeface="MV Boli" panose="02000500030200090000" pitchFamily="2" charset="0"/>
            </a:rPr>
            <a:t>:</a:t>
          </a:r>
          <a:endParaRPr lang="en-ID" sz="2000" dirty="0"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84905D6E-456C-48C5-A4A3-6B0F6B589FC1}" type="parTrans" cxnId="{D8183E28-AE9B-47F1-9317-2DDA502D3440}">
      <dgm:prSet/>
      <dgm:spPr/>
      <dgm:t>
        <a:bodyPr/>
        <a:lstStyle/>
        <a:p>
          <a:endParaRPr lang="en-ID"/>
        </a:p>
      </dgm:t>
    </dgm:pt>
    <dgm:pt modelId="{01A8F5D0-F3D1-419A-8EFB-B5D604460193}" type="sibTrans" cxnId="{D8183E28-AE9B-47F1-9317-2DDA502D3440}">
      <dgm:prSet/>
      <dgm:spPr/>
      <dgm:t>
        <a:bodyPr/>
        <a:lstStyle/>
        <a:p>
          <a:endParaRPr lang="en-ID"/>
        </a:p>
      </dgm:t>
    </dgm:pt>
    <dgm:pt modelId="{280CC09B-F3DB-4323-A440-28854CF0ACC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Meningkatkan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Efisiensi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Kualitas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: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 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Memastikan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proses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budidaya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yang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terstruktur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efisien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, dan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menghasilkan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daun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mint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berkualitas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tinggi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.</a:t>
          </a:r>
        </a:p>
      </dgm:t>
    </dgm:pt>
    <dgm:pt modelId="{28FC06C3-4D8D-430D-9845-A3D9707DC036}" type="parTrans" cxnId="{AEF0CE45-D6FD-44B8-A8F6-D204787824CF}">
      <dgm:prSet/>
      <dgm:spPr/>
      <dgm:t>
        <a:bodyPr/>
        <a:lstStyle/>
        <a:p>
          <a:endParaRPr lang="en-ID"/>
        </a:p>
      </dgm:t>
    </dgm:pt>
    <dgm:pt modelId="{F9BAF29B-67E2-4180-B58E-3C580E9FB125}" type="sibTrans" cxnId="{AEF0CE45-D6FD-44B8-A8F6-D204787824CF}">
      <dgm:prSet/>
      <dgm:spPr/>
      <dgm:t>
        <a:bodyPr/>
        <a:lstStyle/>
        <a:p>
          <a:endParaRPr lang="en-ID"/>
        </a:p>
      </dgm:t>
    </dgm:pt>
    <dgm:pt modelId="{D9B48367-CF97-4233-BB4E-500C08E1225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800" b="1" i="0" dirty="0">
              <a:latin typeface="MV Boli" panose="02000500030200090000" pitchFamily="2" charset="0"/>
              <a:cs typeface="MV Boli" panose="02000500030200090000" pitchFamily="2" charset="0"/>
            </a:rPr>
            <a:t>Menjamin Keamanan dan Kelestarian:</a:t>
          </a:r>
          <a:r>
            <a:rPr lang="sv-SE" sz="1800" b="0" i="0" dirty="0">
              <a:latin typeface="MV Boli" panose="02000500030200090000" pitchFamily="2" charset="0"/>
              <a:cs typeface="MV Boli" panose="02000500030200090000" pitchFamily="2" charset="0"/>
            </a:rPr>
            <a:t> Mendorong penggunaan metode ramah lingkungan dan memastikan daun mint aman dikonsumsi.</a:t>
          </a:r>
        </a:p>
      </dgm:t>
    </dgm:pt>
    <dgm:pt modelId="{9797343E-81F6-4D2C-8F40-A015F23FA6CF}" type="parTrans" cxnId="{E3D385E7-B1A0-46FF-B9C3-839ED15070CF}">
      <dgm:prSet/>
      <dgm:spPr/>
      <dgm:t>
        <a:bodyPr/>
        <a:lstStyle/>
        <a:p>
          <a:endParaRPr lang="en-ID"/>
        </a:p>
      </dgm:t>
    </dgm:pt>
    <dgm:pt modelId="{CC324177-27BC-4741-9A68-869D90465F4E}" type="sibTrans" cxnId="{E3D385E7-B1A0-46FF-B9C3-839ED15070CF}">
      <dgm:prSet/>
      <dgm:spPr/>
      <dgm:t>
        <a:bodyPr/>
        <a:lstStyle/>
        <a:p>
          <a:endParaRPr lang="en-ID"/>
        </a:p>
      </dgm:t>
    </dgm:pt>
    <dgm:pt modelId="{9044674E-7A5E-4579-B845-BCD2E926143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Meningkatkan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Keuntungan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Daya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dirty="0" err="1">
              <a:latin typeface="MV Boli" panose="02000500030200090000" pitchFamily="2" charset="0"/>
              <a:cs typeface="MV Boli" panose="02000500030200090000" pitchFamily="2" charset="0"/>
            </a:rPr>
            <a:t>Saing</a:t>
          </a:r>
          <a:r>
            <a:rPr lang="en-ID" sz="1800" b="1" i="0" dirty="0">
              <a:latin typeface="MV Boli" panose="02000500030200090000" pitchFamily="2" charset="0"/>
              <a:cs typeface="MV Boli" panose="02000500030200090000" pitchFamily="2" charset="0"/>
            </a:rPr>
            <a:t>: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 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Menciptakan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daun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mint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dengan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nilai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jual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tinggi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membangun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kepercayaan</a:t>
          </a:r>
          <a:r>
            <a:rPr lang="en-ID" sz="1800" b="0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dirty="0" err="1">
              <a:latin typeface="MV Boli" panose="02000500030200090000" pitchFamily="2" charset="0"/>
              <a:cs typeface="MV Boli" panose="02000500030200090000" pitchFamily="2" charset="0"/>
            </a:rPr>
            <a:t>konsumen</a:t>
          </a:r>
          <a:r>
            <a:rPr lang="en-ID" sz="1800" b="0" i="0" dirty="0"/>
            <a:t>.</a:t>
          </a:r>
        </a:p>
      </dgm:t>
    </dgm:pt>
    <dgm:pt modelId="{C0717C85-A00C-42D1-A883-8BD085C27774}" type="parTrans" cxnId="{8ED2D6FE-7312-45F3-8CFD-CF18863184FB}">
      <dgm:prSet/>
      <dgm:spPr/>
      <dgm:t>
        <a:bodyPr/>
        <a:lstStyle/>
        <a:p>
          <a:endParaRPr lang="en-ID"/>
        </a:p>
      </dgm:t>
    </dgm:pt>
    <dgm:pt modelId="{0F0A9D39-C30D-4B79-A863-8C43BD9F0E78}" type="sibTrans" cxnId="{8ED2D6FE-7312-45F3-8CFD-CF18863184FB}">
      <dgm:prSet/>
      <dgm:spPr/>
      <dgm:t>
        <a:bodyPr/>
        <a:lstStyle/>
        <a:p>
          <a:endParaRPr lang="en-ID"/>
        </a:p>
      </dgm:t>
    </dgm:pt>
    <dgm:pt modelId="{4A48C5D6-99F5-4DC6-9563-B94B1C22465E}" type="pres">
      <dgm:prSet presAssocID="{2E91B38D-A29F-44D9-930D-04E7D19833FA}" presName="linear" presStyleCnt="0">
        <dgm:presLayoutVars>
          <dgm:animLvl val="lvl"/>
          <dgm:resizeHandles val="exact"/>
        </dgm:presLayoutVars>
      </dgm:prSet>
      <dgm:spPr/>
    </dgm:pt>
    <dgm:pt modelId="{8C496744-196F-4A86-A753-BBB8EE306DBF}" type="pres">
      <dgm:prSet presAssocID="{2DFA6327-E033-44B6-8E8B-127AFC10601D}" presName="parentText" presStyleLbl="node1" presStyleIdx="0" presStyleCnt="1" custLinFactNeighborX="0" custLinFactNeighborY="-8150">
        <dgm:presLayoutVars>
          <dgm:chMax val="0"/>
          <dgm:bulletEnabled val="1"/>
        </dgm:presLayoutVars>
      </dgm:prSet>
      <dgm:spPr/>
    </dgm:pt>
    <dgm:pt modelId="{0DC7D880-32FF-4314-84D5-EE453CCF90EA}" type="pres">
      <dgm:prSet presAssocID="{2DFA6327-E033-44B6-8E8B-127AFC1060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183E28-AE9B-47F1-9317-2DDA502D3440}" srcId="{2DFA6327-E033-44B6-8E8B-127AFC10601D}" destId="{837E418E-B9BE-4547-9DF6-8ED542070A97}" srcOrd="0" destOrd="0" parTransId="{84905D6E-456C-48C5-A4A3-6B0F6B589FC1}" sibTransId="{01A8F5D0-F3D1-419A-8EFB-B5D604460193}"/>
    <dgm:cxn modelId="{71BD5E40-BF96-471D-B85A-5454374A64E3}" type="presOf" srcId="{2DFA6327-E033-44B6-8E8B-127AFC10601D}" destId="{8C496744-196F-4A86-A753-BBB8EE306DBF}" srcOrd="0" destOrd="0" presId="urn:microsoft.com/office/officeart/2005/8/layout/vList2"/>
    <dgm:cxn modelId="{AEF0CE45-D6FD-44B8-A8F6-D204787824CF}" srcId="{2DFA6327-E033-44B6-8E8B-127AFC10601D}" destId="{280CC09B-F3DB-4323-A440-28854CF0ACC7}" srcOrd="1" destOrd="0" parTransId="{28FC06C3-4D8D-430D-9845-A3D9707DC036}" sibTransId="{F9BAF29B-67E2-4180-B58E-3C580E9FB125}"/>
    <dgm:cxn modelId="{F3F0EA45-49B1-48AA-B64D-655F2B42357F}" type="presOf" srcId="{280CC09B-F3DB-4323-A440-28854CF0ACC7}" destId="{0DC7D880-32FF-4314-84D5-EE453CCF90EA}" srcOrd="0" destOrd="1" presId="urn:microsoft.com/office/officeart/2005/8/layout/vList2"/>
    <dgm:cxn modelId="{82089D72-C123-4F01-B869-F0796B1533EB}" srcId="{2E91B38D-A29F-44D9-930D-04E7D19833FA}" destId="{2DFA6327-E033-44B6-8E8B-127AFC10601D}" srcOrd="0" destOrd="0" parTransId="{CD0A1657-BEA7-4229-84DD-163D6ACD0698}" sibTransId="{E1AE3850-CA05-4204-9BAB-3264ADABFBDB}"/>
    <dgm:cxn modelId="{501F7EC5-6BA0-49DE-BE9D-22F6C05F540C}" type="presOf" srcId="{D9B48367-CF97-4233-BB4E-500C08E12258}" destId="{0DC7D880-32FF-4314-84D5-EE453CCF90EA}" srcOrd="0" destOrd="2" presId="urn:microsoft.com/office/officeart/2005/8/layout/vList2"/>
    <dgm:cxn modelId="{E3D385E7-B1A0-46FF-B9C3-839ED15070CF}" srcId="{2DFA6327-E033-44B6-8E8B-127AFC10601D}" destId="{D9B48367-CF97-4233-BB4E-500C08E12258}" srcOrd="2" destOrd="0" parTransId="{9797343E-81F6-4D2C-8F40-A015F23FA6CF}" sibTransId="{CC324177-27BC-4741-9A68-869D90465F4E}"/>
    <dgm:cxn modelId="{66C1C6E8-FD6F-47BC-A786-C4ECA9ABBFE0}" type="presOf" srcId="{2E91B38D-A29F-44D9-930D-04E7D19833FA}" destId="{4A48C5D6-99F5-4DC6-9563-B94B1C22465E}" srcOrd="0" destOrd="0" presId="urn:microsoft.com/office/officeart/2005/8/layout/vList2"/>
    <dgm:cxn modelId="{FA470BF7-B8F5-4731-9E9A-CE6C3059C71E}" type="presOf" srcId="{9044674E-7A5E-4579-B845-BCD2E9261435}" destId="{0DC7D880-32FF-4314-84D5-EE453CCF90EA}" srcOrd="0" destOrd="3" presId="urn:microsoft.com/office/officeart/2005/8/layout/vList2"/>
    <dgm:cxn modelId="{28797DF7-8FBA-4A18-A4BD-602626054000}" type="presOf" srcId="{837E418E-B9BE-4547-9DF6-8ED542070A97}" destId="{0DC7D880-32FF-4314-84D5-EE453CCF90EA}" srcOrd="0" destOrd="0" presId="urn:microsoft.com/office/officeart/2005/8/layout/vList2"/>
    <dgm:cxn modelId="{8ED2D6FE-7312-45F3-8CFD-CF18863184FB}" srcId="{2DFA6327-E033-44B6-8E8B-127AFC10601D}" destId="{9044674E-7A5E-4579-B845-BCD2E9261435}" srcOrd="3" destOrd="0" parTransId="{C0717C85-A00C-42D1-A883-8BD085C27774}" sibTransId="{0F0A9D39-C30D-4B79-A863-8C43BD9F0E78}"/>
    <dgm:cxn modelId="{B80E6798-9CE1-4D23-B0FA-8CD43D0EF6C2}" type="presParOf" srcId="{4A48C5D6-99F5-4DC6-9563-B94B1C22465E}" destId="{8C496744-196F-4A86-A753-BBB8EE306DBF}" srcOrd="0" destOrd="0" presId="urn:microsoft.com/office/officeart/2005/8/layout/vList2"/>
    <dgm:cxn modelId="{934BDBAA-24C7-456F-9DC8-FCA54EC1013D}" type="presParOf" srcId="{4A48C5D6-99F5-4DC6-9563-B94B1C22465E}" destId="{0DC7D880-32FF-4314-84D5-EE453CCF90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0052F-7095-42A5-A782-6D40C562F7D8}" type="doc">
      <dgm:prSet loTypeId="urn:microsoft.com/office/officeart/2005/8/layout/cycle3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DE8C5A2-FFAB-4DC5-83B6-64FC7A55B37F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1800" b="1" i="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Persiapan</a:t>
          </a:r>
          <a:r>
            <a:rPr lang="en-US" sz="1500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rPr>
            <a:t>.</a:t>
          </a:r>
          <a:endParaRPr lang="en-ID" sz="1500" dirty="0">
            <a:solidFill>
              <a:schemeClr val="bg1">
                <a:lumMod val="95000"/>
              </a:schemeClr>
            </a:solidFill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7B25C2D0-6F47-4525-8006-B634FA3F77B5}" type="parTrans" cxnId="{A3C0D3E2-C483-40F7-AEA9-C730E0BB918E}">
      <dgm:prSet/>
      <dgm:spPr/>
      <dgm:t>
        <a:bodyPr/>
        <a:lstStyle/>
        <a:p>
          <a:endParaRPr lang="en-ID"/>
        </a:p>
      </dgm:t>
    </dgm:pt>
    <dgm:pt modelId="{2B20AEA5-F8F0-46FA-A73E-7C76FEA0D18F}" type="sibTrans" cxnId="{A3C0D3E2-C483-40F7-AEA9-C730E0BB918E}">
      <dgm:prSet/>
      <dgm:spPr/>
      <dgm:t>
        <a:bodyPr/>
        <a:lstStyle/>
        <a:p>
          <a:endParaRPr lang="en-ID"/>
        </a:p>
      </dgm:t>
    </dgm:pt>
    <dgm:pt modelId="{64142C61-79E3-497E-9189-9BCCD462DA2B}">
      <dgm:prSet custT="1"/>
      <dgm:spPr>
        <a:solidFill>
          <a:srgbClr val="4FA032"/>
        </a:solidFill>
      </dgm:spPr>
      <dgm:t>
        <a:bodyPr/>
        <a:lstStyle/>
        <a:p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1800" b="1" i="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Penyusunan</a:t>
          </a:r>
          <a:r>
            <a:rPr lang="en-US" sz="1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.</a:t>
          </a:r>
          <a:endParaRPr lang="en-ID" sz="1800" dirty="0">
            <a:solidFill>
              <a:schemeClr val="bg1"/>
            </a:solidFill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5A967B54-5542-4174-82FB-196FC20568C0}" type="parTrans" cxnId="{2E44AE76-A49A-49D9-A9BD-0325D61D221B}">
      <dgm:prSet/>
      <dgm:spPr/>
      <dgm:t>
        <a:bodyPr/>
        <a:lstStyle/>
        <a:p>
          <a:endParaRPr lang="en-ID"/>
        </a:p>
      </dgm:t>
    </dgm:pt>
    <dgm:pt modelId="{A3F6CBED-36A7-4658-80EF-C9E6A865CEBB}" type="sibTrans" cxnId="{2E44AE76-A49A-49D9-A9BD-0325D61D221B}">
      <dgm:prSet/>
      <dgm:spPr/>
      <dgm:t>
        <a:bodyPr/>
        <a:lstStyle/>
        <a:p>
          <a:endParaRPr lang="en-ID"/>
        </a:p>
      </dgm:t>
    </dgm:pt>
    <dgm:pt modelId="{4433F6CA-668D-42C2-AEB3-45C19C36184D}">
      <dgm:prSet/>
      <dgm:spPr>
        <a:solidFill>
          <a:srgbClr val="0CCE23"/>
        </a:solidFill>
      </dgm:spPr>
      <dgm:t>
        <a:bodyPr/>
        <a:lstStyle/>
        <a:p>
          <a:r>
            <a:rPr lang="en-ID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b="1" i="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Validasi</a:t>
          </a:r>
          <a:r>
            <a:rPr lang="en-ID" b="1" i="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Implementasi</a:t>
          </a:r>
          <a:r>
            <a:rPr lang="en-US" dirty="0"/>
            <a:t>.</a:t>
          </a:r>
          <a:endParaRPr lang="en-ID" dirty="0"/>
        </a:p>
      </dgm:t>
    </dgm:pt>
    <dgm:pt modelId="{3728121C-0F9F-4424-880A-4AED6D02C419}" type="parTrans" cxnId="{E23CE986-0FE1-421E-A960-D63BB5FFE588}">
      <dgm:prSet/>
      <dgm:spPr/>
      <dgm:t>
        <a:bodyPr/>
        <a:lstStyle/>
        <a:p>
          <a:endParaRPr lang="en-ID"/>
        </a:p>
      </dgm:t>
    </dgm:pt>
    <dgm:pt modelId="{4862C24B-69CC-44D7-AAE0-40D3D7E8876D}" type="sibTrans" cxnId="{E23CE986-0FE1-421E-A960-D63BB5FFE588}">
      <dgm:prSet/>
      <dgm:spPr/>
      <dgm:t>
        <a:bodyPr/>
        <a:lstStyle/>
        <a:p>
          <a:endParaRPr lang="en-ID"/>
        </a:p>
      </dgm:t>
    </dgm:pt>
    <dgm:pt modelId="{564E79FB-B0F4-4112-8A69-412A8D6805FF}">
      <dgm:prSet custT="1"/>
      <dgm:spPr>
        <a:solidFill>
          <a:srgbClr val="66A042"/>
        </a:solidFill>
      </dgm:spPr>
      <dgm:t>
        <a:bodyPr/>
        <a:lstStyle/>
        <a:p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1800" b="1" i="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Evaluasi</a:t>
          </a:r>
          <a:r>
            <a:rPr lang="en-ID" sz="1800" b="1" i="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1" i="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Perbaikan</a:t>
          </a:r>
          <a:endParaRPr lang="en-ID" sz="1800" dirty="0">
            <a:solidFill>
              <a:schemeClr val="bg1"/>
            </a:solidFill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FDA7DDCC-F9CC-40A0-BF25-89CFCCB97FFA}" type="parTrans" cxnId="{B286C94C-89ED-4129-88AE-742F229402C2}">
      <dgm:prSet/>
      <dgm:spPr/>
      <dgm:t>
        <a:bodyPr/>
        <a:lstStyle/>
        <a:p>
          <a:endParaRPr lang="en-ID"/>
        </a:p>
      </dgm:t>
    </dgm:pt>
    <dgm:pt modelId="{94FC545E-DE30-4400-9BFD-3C7B841C4EF8}" type="sibTrans" cxnId="{B286C94C-89ED-4129-88AE-742F229402C2}">
      <dgm:prSet/>
      <dgm:spPr/>
      <dgm:t>
        <a:bodyPr/>
        <a:lstStyle/>
        <a:p>
          <a:endParaRPr lang="en-ID"/>
        </a:p>
      </dgm:t>
    </dgm:pt>
    <dgm:pt modelId="{A07F6098-3857-451E-9157-51F7DFC7B59A}" type="pres">
      <dgm:prSet presAssocID="{E960052F-7095-42A5-A782-6D40C562F7D8}" presName="Name0" presStyleCnt="0">
        <dgm:presLayoutVars>
          <dgm:dir/>
          <dgm:resizeHandles val="exact"/>
        </dgm:presLayoutVars>
      </dgm:prSet>
      <dgm:spPr/>
    </dgm:pt>
    <dgm:pt modelId="{969F3636-DD68-4D15-96EA-8904F1B4A6CB}" type="pres">
      <dgm:prSet presAssocID="{E960052F-7095-42A5-A782-6D40C562F7D8}" presName="cycle" presStyleCnt="0"/>
      <dgm:spPr/>
    </dgm:pt>
    <dgm:pt modelId="{F92393C9-7019-4A84-8087-1F4F7BEAB24C}" type="pres">
      <dgm:prSet presAssocID="{3DE8C5A2-FFAB-4DC5-83B6-64FC7A55B37F}" presName="nodeFirstNode" presStyleLbl="node1" presStyleIdx="0" presStyleCnt="4" custRadScaleRad="107400" custRadScaleInc="13545">
        <dgm:presLayoutVars>
          <dgm:bulletEnabled val="1"/>
        </dgm:presLayoutVars>
      </dgm:prSet>
      <dgm:spPr/>
    </dgm:pt>
    <dgm:pt modelId="{3505CF4D-7EE1-4676-9E4D-EC112B912BCE}" type="pres">
      <dgm:prSet presAssocID="{2B20AEA5-F8F0-46FA-A73E-7C76FEA0D18F}" presName="sibTransFirstNode" presStyleLbl="bgShp" presStyleIdx="0" presStyleCnt="1" custLinFactNeighborX="-1438" custLinFactNeighborY="-467"/>
      <dgm:spPr/>
    </dgm:pt>
    <dgm:pt modelId="{5373F432-07C3-4C9D-B7F0-EF3D8C608BBC}" type="pres">
      <dgm:prSet presAssocID="{64142C61-79E3-497E-9189-9BCCD462DA2B}" presName="nodeFollowingNodes" presStyleLbl="node1" presStyleIdx="1" presStyleCnt="4" custRadScaleRad="114296" custRadScaleInc="452">
        <dgm:presLayoutVars>
          <dgm:bulletEnabled val="1"/>
        </dgm:presLayoutVars>
      </dgm:prSet>
      <dgm:spPr/>
    </dgm:pt>
    <dgm:pt modelId="{AE3E295E-5009-424B-BCD1-22089B36352A}" type="pres">
      <dgm:prSet presAssocID="{4433F6CA-668D-42C2-AEB3-45C19C36184D}" presName="nodeFollowingNodes" presStyleLbl="node1" presStyleIdx="2" presStyleCnt="4" custRadScaleRad="102214" custRadScaleInc="0">
        <dgm:presLayoutVars>
          <dgm:bulletEnabled val="1"/>
        </dgm:presLayoutVars>
      </dgm:prSet>
      <dgm:spPr/>
    </dgm:pt>
    <dgm:pt modelId="{647AABF8-4132-4BEC-9840-CE6DF111A895}" type="pres">
      <dgm:prSet presAssocID="{564E79FB-B0F4-4112-8A69-412A8D6805FF}" presName="nodeFollowingNodes" presStyleLbl="node1" presStyleIdx="3" presStyleCnt="4" custRadScaleRad="101958" custRadScaleInc="1014">
        <dgm:presLayoutVars>
          <dgm:bulletEnabled val="1"/>
        </dgm:presLayoutVars>
      </dgm:prSet>
      <dgm:spPr/>
    </dgm:pt>
  </dgm:ptLst>
  <dgm:cxnLst>
    <dgm:cxn modelId="{DD63FE23-9C0D-498A-83A6-23D0E4B2F4DD}" type="presOf" srcId="{2B20AEA5-F8F0-46FA-A73E-7C76FEA0D18F}" destId="{3505CF4D-7EE1-4676-9E4D-EC112B912BCE}" srcOrd="0" destOrd="0" presId="urn:microsoft.com/office/officeart/2005/8/layout/cycle3"/>
    <dgm:cxn modelId="{B286C94C-89ED-4129-88AE-742F229402C2}" srcId="{E960052F-7095-42A5-A782-6D40C562F7D8}" destId="{564E79FB-B0F4-4112-8A69-412A8D6805FF}" srcOrd="3" destOrd="0" parTransId="{FDA7DDCC-F9CC-40A0-BF25-89CFCCB97FFA}" sibTransId="{94FC545E-DE30-4400-9BFD-3C7B841C4EF8}"/>
    <dgm:cxn modelId="{C73E1F52-59FF-42F2-AD7D-4B886535D7F1}" type="presOf" srcId="{E960052F-7095-42A5-A782-6D40C562F7D8}" destId="{A07F6098-3857-451E-9157-51F7DFC7B59A}" srcOrd="0" destOrd="0" presId="urn:microsoft.com/office/officeart/2005/8/layout/cycle3"/>
    <dgm:cxn modelId="{2E44AE76-A49A-49D9-A9BD-0325D61D221B}" srcId="{E960052F-7095-42A5-A782-6D40C562F7D8}" destId="{64142C61-79E3-497E-9189-9BCCD462DA2B}" srcOrd="1" destOrd="0" parTransId="{5A967B54-5542-4174-82FB-196FC20568C0}" sibTransId="{A3F6CBED-36A7-4658-80EF-C9E6A865CEBB}"/>
    <dgm:cxn modelId="{E23CE986-0FE1-421E-A960-D63BB5FFE588}" srcId="{E960052F-7095-42A5-A782-6D40C562F7D8}" destId="{4433F6CA-668D-42C2-AEB3-45C19C36184D}" srcOrd="2" destOrd="0" parTransId="{3728121C-0F9F-4424-880A-4AED6D02C419}" sibTransId="{4862C24B-69CC-44D7-AAE0-40D3D7E8876D}"/>
    <dgm:cxn modelId="{31F43B8E-C1DE-4B64-978C-13C9EED75F92}" type="presOf" srcId="{64142C61-79E3-497E-9189-9BCCD462DA2B}" destId="{5373F432-07C3-4C9D-B7F0-EF3D8C608BBC}" srcOrd="0" destOrd="0" presId="urn:microsoft.com/office/officeart/2005/8/layout/cycle3"/>
    <dgm:cxn modelId="{B23910DB-49F7-4092-BFCE-73478BCB385B}" type="presOf" srcId="{3DE8C5A2-FFAB-4DC5-83B6-64FC7A55B37F}" destId="{F92393C9-7019-4A84-8087-1F4F7BEAB24C}" srcOrd="0" destOrd="0" presId="urn:microsoft.com/office/officeart/2005/8/layout/cycle3"/>
    <dgm:cxn modelId="{A3C0D3E2-C483-40F7-AEA9-C730E0BB918E}" srcId="{E960052F-7095-42A5-A782-6D40C562F7D8}" destId="{3DE8C5A2-FFAB-4DC5-83B6-64FC7A55B37F}" srcOrd="0" destOrd="0" parTransId="{7B25C2D0-6F47-4525-8006-B634FA3F77B5}" sibTransId="{2B20AEA5-F8F0-46FA-A73E-7C76FEA0D18F}"/>
    <dgm:cxn modelId="{1A8A10E3-CD55-47DF-9FFF-E91FE8D9D37B}" type="presOf" srcId="{564E79FB-B0F4-4112-8A69-412A8D6805FF}" destId="{647AABF8-4132-4BEC-9840-CE6DF111A895}" srcOrd="0" destOrd="0" presId="urn:microsoft.com/office/officeart/2005/8/layout/cycle3"/>
    <dgm:cxn modelId="{BB7E2DE5-CD68-439C-8CAB-11DE1F2918D1}" type="presOf" srcId="{4433F6CA-668D-42C2-AEB3-45C19C36184D}" destId="{AE3E295E-5009-424B-BCD1-22089B36352A}" srcOrd="0" destOrd="0" presId="urn:microsoft.com/office/officeart/2005/8/layout/cycle3"/>
    <dgm:cxn modelId="{810D2766-A683-4C4C-9CCD-3218B6E4CED8}" type="presParOf" srcId="{A07F6098-3857-451E-9157-51F7DFC7B59A}" destId="{969F3636-DD68-4D15-96EA-8904F1B4A6CB}" srcOrd="0" destOrd="0" presId="urn:microsoft.com/office/officeart/2005/8/layout/cycle3"/>
    <dgm:cxn modelId="{8EA31731-E418-48E3-B1BD-7DCDCAB9194C}" type="presParOf" srcId="{969F3636-DD68-4D15-96EA-8904F1B4A6CB}" destId="{F92393C9-7019-4A84-8087-1F4F7BEAB24C}" srcOrd="0" destOrd="0" presId="urn:microsoft.com/office/officeart/2005/8/layout/cycle3"/>
    <dgm:cxn modelId="{56390AB6-48CC-4810-9193-62F2C2903C7E}" type="presParOf" srcId="{969F3636-DD68-4D15-96EA-8904F1B4A6CB}" destId="{3505CF4D-7EE1-4676-9E4D-EC112B912BCE}" srcOrd="1" destOrd="0" presId="urn:microsoft.com/office/officeart/2005/8/layout/cycle3"/>
    <dgm:cxn modelId="{C8C2A36F-DE17-4C4D-9905-3EBD2D2E34E9}" type="presParOf" srcId="{969F3636-DD68-4D15-96EA-8904F1B4A6CB}" destId="{5373F432-07C3-4C9D-B7F0-EF3D8C608BBC}" srcOrd="2" destOrd="0" presId="urn:microsoft.com/office/officeart/2005/8/layout/cycle3"/>
    <dgm:cxn modelId="{363D6DCE-7109-41E2-9201-B10FCE368F5E}" type="presParOf" srcId="{969F3636-DD68-4D15-96EA-8904F1B4A6CB}" destId="{AE3E295E-5009-424B-BCD1-22089B36352A}" srcOrd="3" destOrd="0" presId="urn:microsoft.com/office/officeart/2005/8/layout/cycle3"/>
    <dgm:cxn modelId="{5D81B5C3-0791-4B37-AA2D-36141C63D44F}" type="presParOf" srcId="{969F3636-DD68-4D15-96EA-8904F1B4A6CB}" destId="{647AABF8-4132-4BEC-9840-CE6DF111A89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6FAFF-3F19-47A8-A76A-84BE556F5603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30AD7964-3DE6-4186-884A-DFA329BA470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/>
            <a:t>Waktu Panen</a:t>
          </a:r>
          <a:r>
            <a:rPr lang="en-US"/>
            <a:t>: Kapan waktu terbaik untuk memanen berdasarkan umur tanaman dan kandungan bahan aktif.</a:t>
          </a:r>
          <a:endParaRPr lang="en-ID"/>
        </a:p>
      </dgm:t>
    </dgm:pt>
    <dgm:pt modelId="{D4672B13-4FB1-4A9A-B393-656A689AACFE}" type="parTrans" cxnId="{61F861AE-AA89-4BD0-9B8C-56CE67815CC1}">
      <dgm:prSet/>
      <dgm:spPr/>
      <dgm:t>
        <a:bodyPr/>
        <a:lstStyle/>
        <a:p>
          <a:endParaRPr lang="en-ID"/>
        </a:p>
      </dgm:t>
    </dgm:pt>
    <dgm:pt modelId="{FC3C8A2E-3DCD-4DCC-89B7-BC35A776BA3D}" type="sibTrans" cxnId="{61F861AE-AA89-4BD0-9B8C-56CE67815CC1}">
      <dgm:prSet/>
      <dgm:spPr/>
      <dgm:t>
        <a:bodyPr/>
        <a:lstStyle/>
        <a:p>
          <a:endParaRPr lang="en-ID"/>
        </a:p>
      </dgm:t>
    </dgm:pt>
    <dgm:pt modelId="{89F61712-BA21-42EF-848C-BD768872B9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b="1" dirty="0" err="1"/>
            <a:t>Metode</a:t>
          </a:r>
          <a:r>
            <a:rPr lang="en-ID" b="1" dirty="0"/>
            <a:t> </a:t>
          </a:r>
          <a:r>
            <a:rPr lang="en-ID" b="1" dirty="0" err="1"/>
            <a:t>Panen</a:t>
          </a:r>
          <a:r>
            <a:rPr lang="en-ID" dirty="0"/>
            <a:t>: Cara </a:t>
          </a:r>
          <a:r>
            <a:rPr lang="en-ID" dirty="0" err="1"/>
            <a:t>memanen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menghindari</a:t>
          </a:r>
          <a:r>
            <a:rPr lang="en-ID" dirty="0"/>
            <a:t> </a:t>
          </a:r>
          <a:r>
            <a:rPr lang="en-ID" dirty="0" err="1"/>
            <a:t>kerusakan</a:t>
          </a:r>
          <a:r>
            <a:rPr lang="en-ID" dirty="0"/>
            <a:t> pada </a:t>
          </a:r>
          <a:r>
            <a:rPr lang="en-ID" dirty="0" err="1"/>
            <a:t>tanaman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produk</a:t>
          </a:r>
          <a:r>
            <a:rPr lang="en-ID" dirty="0"/>
            <a:t>.</a:t>
          </a:r>
        </a:p>
      </dgm:t>
    </dgm:pt>
    <dgm:pt modelId="{761B04C9-4E7C-4331-93DB-2E35BA0EC65D}" type="parTrans" cxnId="{44C7D18D-A6F5-4DB6-9EBD-51E0CE56FB15}">
      <dgm:prSet/>
      <dgm:spPr/>
      <dgm:t>
        <a:bodyPr/>
        <a:lstStyle/>
        <a:p>
          <a:endParaRPr lang="en-ID"/>
        </a:p>
      </dgm:t>
    </dgm:pt>
    <dgm:pt modelId="{111CE958-9C1F-4988-8F09-DA9B6A361E5E}" type="sibTrans" cxnId="{44C7D18D-A6F5-4DB6-9EBD-51E0CE56FB15}">
      <dgm:prSet/>
      <dgm:spPr/>
      <dgm:t>
        <a:bodyPr/>
        <a:lstStyle/>
        <a:p>
          <a:endParaRPr lang="en-ID"/>
        </a:p>
      </dgm:t>
    </dgm:pt>
    <dgm:pt modelId="{70D16F6C-44E9-4264-AC31-B0C441CDB1E5}">
      <dgm:prSet/>
      <dgm:spPr>
        <a:solidFill>
          <a:srgbClr val="476E2C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19050" prstMaterial="metal">
          <a:bevelT w="88900" h="203200"/>
          <a:bevelB w="165100" h="254000"/>
          <a:extrusionClr>
            <a:schemeClr val="accent6">
              <a:lumMod val="75000"/>
            </a:schemeClr>
          </a:extrusionClr>
        </a:sp3d>
      </dgm:spPr>
      <dgm:t>
        <a:bodyPr/>
        <a:lstStyle/>
        <a:p>
          <a:r>
            <a:rPr lang="en-US" b="1" dirty="0" err="1"/>
            <a:t>Pascapanen</a:t>
          </a:r>
          <a:r>
            <a:rPr lang="en-US" dirty="0"/>
            <a:t>: </a:t>
          </a:r>
          <a:r>
            <a:rPr lang="en-US" dirty="0" err="1"/>
            <a:t>Pengeringan</a:t>
          </a:r>
          <a:r>
            <a:rPr lang="en-US" dirty="0"/>
            <a:t>, </a:t>
          </a:r>
          <a:r>
            <a:rPr lang="en-US" dirty="0" err="1"/>
            <a:t>penyortiran</a:t>
          </a:r>
          <a:r>
            <a:rPr lang="en-US" dirty="0"/>
            <a:t>, </a:t>
          </a:r>
          <a:r>
            <a:rPr lang="en-US" dirty="0" err="1"/>
            <a:t>pengemasan</a:t>
          </a:r>
          <a:r>
            <a:rPr lang="en-US" dirty="0"/>
            <a:t>, dan </a:t>
          </a:r>
          <a:r>
            <a:rPr lang="en-US" dirty="0" err="1"/>
            <a:t>penyimpanan</a:t>
          </a:r>
          <a:r>
            <a:rPr lang="en-US" dirty="0"/>
            <a:t> yang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mempertahankan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.</a:t>
          </a:r>
          <a:endParaRPr lang="en-ID" dirty="0"/>
        </a:p>
      </dgm:t>
    </dgm:pt>
    <dgm:pt modelId="{1DBBF018-5473-4FF0-8E59-B1D56C4A7CC2}" type="parTrans" cxnId="{70E136F4-B0BF-41B2-988F-09BF20A21793}">
      <dgm:prSet/>
      <dgm:spPr/>
      <dgm:t>
        <a:bodyPr/>
        <a:lstStyle/>
        <a:p>
          <a:endParaRPr lang="en-ID"/>
        </a:p>
      </dgm:t>
    </dgm:pt>
    <dgm:pt modelId="{16A1B5D3-0B43-467A-9A1F-76C046AC98F6}" type="sibTrans" cxnId="{70E136F4-B0BF-41B2-988F-09BF20A21793}">
      <dgm:prSet/>
      <dgm:spPr/>
      <dgm:t>
        <a:bodyPr/>
        <a:lstStyle/>
        <a:p>
          <a:endParaRPr lang="en-ID"/>
        </a:p>
      </dgm:t>
    </dgm:pt>
    <dgm:pt modelId="{FB11EB02-AD13-4D63-B23D-5EC4AEAB6709}" type="pres">
      <dgm:prSet presAssocID="{34D6FAFF-3F19-47A8-A76A-84BE556F5603}" presName="CompostProcess" presStyleCnt="0">
        <dgm:presLayoutVars>
          <dgm:dir/>
          <dgm:resizeHandles val="exact"/>
        </dgm:presLayoutVars>
      </dgm:prSet>
      <dgm:spPr/>
    </dgm:pt>
    <dgm:pt modelId="{A278211C-6D6C-4571-B3B3-81FCE8CDBAE8}" type="pres">
      <dgm:prSet presAssocID="{34D6FAFF-3F19-47A8-A76A-84BE556F5603}" presName="arrow" presStyleLbl="bgShp" presStyleIdx="0" presStyleCnt="1" custLinFactNeighborX="17" custLinFactNeighborY="914"/>
      <dgm:spPr>
        <a:solidFill>
          <a:srgbClr val="27FD97"/>
        </a:solidFill>
      </dgm:spPr>
    </dgm:pt>
    <dgm:pt modelId="{2DE8DB4C-A5EA-4535-915D-87D34C6F2170}" type="pres">
      <dgm:prSet presAssocID="{34D6FAFF-3F19-47A8-A76A-84BE556F5603}" presName="linearProcess" presStyleCnt="0"/>
      <dgm:spPr/>
    </dgm:pt>
    <dgm:pt modelId="{E1ABAA64-82C7-4C4F-BC94-19B5E952C871}" type="pres">
      <dgm:prSet presAssocID="{30AD7964-3DE6-4186-884A-DFA329BA470D}" presName="textNode" presStyleLbl="node1" presStyleIdx="0" presStyleCnt="3">
        <dgm:presLayoutVars>
          <dgm:bulletEnabled val="1"/>
        </dgm:presLayoutVars>
      </dgm:prSet>
      <dgm:spPr/>
    </dgm:pt>
    <dgm:pt modelId="{26122A02-8E4E-490F-ACA8-D800F7EF1B31}" type="pres">
      <dgm:prSet presAssocID="{FC3C8A2E-3DCD-4DCC-89B7-BC35A776BA3D}" presName="sibTrans" presStyleCnt="0"/>
      <dgm:spPr/>
    </dgm:pt>
    <dgm:pt modelId="{A41E562C-4AAA-4CAD-A45C-8FEC8ECA3FED}" type="pres">
      <dgm:prSet presAssocID="{89F61712-BA21-42EF-848C-BD768872B9D3}" presName="textNode" presStyleLbl="node1" presStyleIdx="1" presStyleCnt="3">
        <dgm:presLayoutVars>
          <dgm:bulletEnabled val="1"/>
        </dgm:presLayoutVars>
      </dgm:prSet>
      <dgm:spPr/>
    </dgm:pt>
    <dgm:pt modelId="{56EB1FF5-DCE0-41C6-AEBF-888DB53B5287}" type="pres">
      <dgm:prSet presAssocID="{111CE958-9C1F-4988-8F09-DA9B6A361E5E}" presName="sibTrans" presStyleCnt="0"/>
      <dgm:spPr/>
    </dgm:pt>
    <dgm:pt modelId="{19A98E14-01C6-44D4-94B7-DC3D46FBF16A}" type="pres">
      <dgm:prSet presAssocID="{70D16F6C-44E9-4264-AC31-B0C441CDB1E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CD1644D-8A23-4A2E-B527-ADD6308D4902}" type="presOf" srcId="{70D16F6C-44E9-4264-AC31-B0C441CDB1E5}" destId="{19A98E14-01C6-44D4-94B7-DC3D46FBF16A}" srcOrd="0" destOrd="0" presId="urn:microsoft.com/office/officeart/2005/8/layout/hProcess9"/>
    <dgm:cxn modelId="{947D7C76-A5D0-4981-B3FA-2DA8D56E3766}" type="presOf" srcId="{89F61712-BA21-42EF-848C-BD768872B9D3}" destId="{A41E562C-4AAA-4CAD-A45C-8FEC8ECA3FED}" srcOrd="0" destOrd="0" presId="urn:microsoft.com/office/officeart/2005/8/layout/hProcess9"/>
    <dgm:cxn modelId="{BAD9C48C-B3D0-4B09-9876-FC7723FAA930}" type="presOf" srcId="{34D6FAFF-3F19-47A8-A76A-84BE556F5603}" destId="{FB11EB02-AD13-4D63-B23D-5EC4AEAB6709}" srcOrd="0" destOrd="0" presId="urn:microsoft.com/office/officeart/2005/8/layout/hProcess9"/>
    <dgm:cxn modelId="{44C7D18D-A6F5-4DB6-9EBD-51E0CE56FB15}" srcId="{34D6FAFF-3F19-47A8-A76A-84BE556F5603}" destId="{89F61712-BA21-42EF-848C-BD768872B9D3}" srcOrd="1" destOrd="0" parTransId="{761B04C9-4E7C-4331-93DB-2E35BA0EC65D}" sibTransId="{111CE958-9C1F-4988-8F09-DA9B6A361E5E}"/>
    <dgm:cxn modelId="{61F861AE-AA89-4BD0-9B8C-56CE67815CC1}" srcId="{34D6FAFF-3F19-47A8-A76A-84BE556F5603}" destId="{30AD7964-3DE6-4186-884A-DFA329BA470D}" srcOrd="0" destOrd="0" parTransId="{D4672B13-4FB1-4A9A-B393-656A689AACFE}" sibTransId="{FC3C8A2E-3DCD-4DCC-89B7-BC35A776BA3D}"/>
    <dgm:cxn modelId="{5B0284B1-E62C-42A3-B5A9-18AD17B22754}" type="presOf" srcId="{30AD7964-3DE6-4186-884A-DFA329BA470D}" destId="{E1ABAA64-82C7-4C4F-BC94-19B5E952C871}" srcOrd="0" destOrd="0" presId="urn:microsoft.com/office/officeart/2005/8/layout/hProcess9"/>
    <dgm:cxn modelId="{70E136F4-B0BF-41B2-988F-09BF20A21793}" srcId="{34D6FAFF-3F19-47A8-A76A-84BE556F5603}" destId="{70D16F6C-44E9-4264-AC31-B0C441CDB1E5}" srcOrd="2" destOrd="0" parTransId="{1DBBF018-5473-4FF0-8E59-B1D56C4A7CC2}" sibTransId="{16A1B5D3-0B43-467A-9A1F-76C046AC98F6}"/>
    <dgm:cxn modelId="{A78018DE-BD15-4323-8AD9-AEF8A866C5E9}" type="presParOf" srcId="{FB11EB02-AD13-4D63-B23D-5EC4AEAB6709}" destId="{A278211C-6D6C-4571-B3B3-81FCE8CDBAE8}" srcOrd="0" destOrd="0" presId="urn:microsoft.com/office/officeart/2005/8/layout/hProcess9"/>
    <dgm:cxn modelId="{C36DF815-71FA-4589-8F8C-1B5CB4D012FE}" type="presParOf" srcId="{FB11EB02-AD13-4D63-B23D-5EC4AEAB6709}" destId="{2DE8DB4C-A5EA-4535-915D-87D34C6F2170}" srcOrd="1" destOrd="0" presId="urn:microsoft.com/office/officeart/2005/8/layout/hProcess9"/>
    <dgm:cxn modelId="{D4A52EFE-4129-452A-BFD3-9AC323899F61}" type="presParOf" srcId="{2DE8DB4C-A5EA-4535-915D-87D34C6F2170}" destId="{E1ABAA64-82C7-4C4F-BC94-19B5E952C871}" srcOrd="0" destOrd="0" presId="urn:microsoft.com/office/officeart/2005/8/layout/hProcess9"/>
    <dgm:cxn modelId="{894E1595-3738-4E37-80AA-659329054A6C}" type="presParOf" srcId="{2DE8DB4C-A5EA-4535-915D-87D34C6F2170}" destId="{26122A02-8E4E-490F-ACA8-D800F7EF1B31}" srcOrd="1" destOrd="0" presId="urn:microsoft.com/office/officeart/2005/8/layout/hProcess9"/>
    <dgm:cxn modelId="{16FF2FBE-1C29-43E8-9075-C3DCC4005882}" type="presParOf" srcId="{2DE8DB4C-A5EA-4535-915D-87D34C6F2170}" destId="{A41E562C-4AAA-4CAD-A45C-8FEC8ECA3FED}" srcOrd="2" destOrd="0" presId="urn:microsoft.com/office/officeart/2005/8/layout/hProcess9"/>
    <dgm:cxn modelId="{1B2A88D7-D956-47B6-92E6-D9B31AC1D8E0}" type="presParOf" srcId="{2DE8DB4C-A5EA-4535-915D-87D34C6F2170}" destId="{56EB1FF5-DCE0-41C6-AEBF-888DB53B5287}" srcOrd="3" destOrd="0" presId="urn:microsoft.com/office/officeart/2005/8/layout/hProcess9"/>
    <dgm:cxn modelId="{F5C659EE-CEEB-46A5-822D-6D8E9433B663}" type="presParOf" srcId="{2DE8DB4C-A5EA-4535-915D-87D34C6F2170}" destId="{19A98E14-01C6-44D4-94B7-DC3D46FBF1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1633B-108C-4874-8852-E1893DDBDD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A471F9B-2AEA-4DA0-A0FD-B7AAA35FB53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Pembersihan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Pengolahan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Lahan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: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Pemupukan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dasar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Pengairan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pemilihan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bibit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jarak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tanam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Teknik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penanaman</a:t>
          </a:r>
          <a:endParaRPr lang="en-ID" sz="2400" dirty="0"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93CA33D9-1762-4984-BF76-F61961657772}" type="parTrans" cxnId="{7F69C868-6831-496E-BC2F-0F9DE6F0C699}">
      <dgm:prSet/>
      <dgm:spPr/>
      <dgm:t>
        <a:bodyPr/>
        <a:lstStyle/>
        <a:p>
          <a:endParaRPr lang="en-ID"/>
        </a:p>
      </dgm:t>
    </dgm:pt>
    <dgm:pt modelId="{7434913F-A460-4717-869F-DE17FD9D60BF}" type="sibTrans" cxnId="{7F69C868-6831-496E-BC2F-0F9DE6F0C699}">
      <dgm:prSet/>
      <dgm:spPr/>
      <dgm:t>
        <a:bodyPr/>
        <a:lstStyle/>
        <a:p>
          <a:endParaRPr lang="en-ID"/>
        </a:p>
      </dgm:t>
    </dgm:pt>
    <dgm:pt modelId="{222597C1-F9F7-4B91-8324-5E520F35478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Pemeliharaan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Tanaman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: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Penyiangan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pemupukan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Pengendalian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hama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penyakit</a:t>
          </a:r>
          <a:r>
            <a:rPr lang="en-ID" sz="2400" b="1" i="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dirty="0" err="1">
              <a:latin typeface="MV Boli" panose="02000500030200090000" pitchFamily="2" charset="0"/>
              <a:cs typeface="MV Boli" panose="02000500030200090000" pitchFamily="2" charset="0"/>
            </a:rPr>
            <a:t>Pemangkasan</a:t>
          </a:r>
          <a:endParaRPr lang="en-ID" sz="2400" b="1" i="0" dirty="0">
            <a:latin typeface="MV Boli" panose="02000500030200090000" pitchFamily="2" charset="0"/>
            <a:cs typeface="MV Boli" panose="02000500030200090000" pitchFamily="2" charset="0"/>
          </a:endParaRPr>
        </a:p>
      </dgm:t>
    </dgm:pt>
    <dgm:pt modelId="{81E7D79A-8ECD-4462-B7A8-A44068578ABB}" type="parTrans" cxnId="{4C3B9DCC-9B5A-4F22-B4F0-16C45CEF7D64}">
      <dgm:prSet/>
      <dgm:spPr/>
      <dgm:t>
        <a:bodyPr/>
        <a:lstStyle/>
        <a:p>
          <a:endParaRPr lang="en-ID"/>
        </a:p>
      </dgm:t>
    </dgm:pt>
    <dgm:pt modelId="{44FF2C59-355D-43B5-A1D3-100F9B1CD115}" type="sibTrans" cxnId="{4C3B9DCC-9B5A-4F22-B4F0-16C45CEF7D64}">
      <dgm:prSet/>
      <dgm:spPr/>
      <dgm:t>
        <a:bodyPr/>
        <a:lstStyle/>
        <a:p>
          <a:endParaRPr lang="en-ID"/>
        </a:p>
      </dgm:t>
    </dgm:pt>
    <dgm:pt modelId="{D0296C62-BE20-4115-B23D-C7695D7BFE5B}" type="pres">
      <dgm:prSet presAssocID="{60A1633B-108C-4874-8852-E1893DDBDDA9}" presName="linear" presStyleCnt="0">
        <dgm:presLayoutVars>
          <dgm:animLvl val="lvl"/>
          <dgm:resizeHandles val="exact"/>
        </dgm:presLayoutVars>
      </dgm:prSet>
      <dgm:spPr/>
    </dgm:pt>
    <dgm:pt modelId="{DE2C2BC8-897F-4BC1-A99E-8D0607673E3F}" type="pres">
      <dgm:prSet presAssocID="{8A471F9B-2AEA-4DA0-A0FD-B7AAA35FB5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27E840-6F4F-413E-ADBA-626CCA16EA5E}" type="pres">
      <dgm:prSet presAssocID="{7434913F-A460-4717-869F-DE17FD9D60BF}" presName="spacer" presStyleCnt="0"/>
      <dgm:spPr/>
    </dgm:pt>
    <dgm:pt modelId="{1102FC74-45B1-4838-BA42-9C37C13F1BB5}" type="pres">
      <dgm:prSet presAssocID="{222597C1-F9F7-4B91-8324-5E520F35478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69C868-6831-496E-BC2F-0F9DE6F0C699}" srcId="{60A1633B-108C-4874-8852-E1893DDBDDA9}" destId="{8A471F9B-2AEA-4DA0-A0FD-B7AAA35FB53A}" srcOrd="0" destOrd="0" parTransId="{93CA33D9-1762-4984-BF76-F61961657772}" sibTransId="{7434913F-A460-4717-869F-DE17FD9D60BF}"/>
    <dgm:cxn modelId="{39F3296C-979E-47AE-A52D-949331636CE7}" type="presOf" srcId="{60A1633B-108C-4874-8852-E1893DDBDDA9}" destId="{D0296C62-BE20-4115-B23D-C7695D7BFE5B}" srcOrd="0" destOrd="0" presId="urn:microsoft.com/office/officeart/2005/8/layout/vList2"/>
    <dgm:cxn modelId="{44BCB851-B439-405A-B50F-4E7FCE8A5C67}" type="presOf" srcId="{8A471F9B-2AEA-4DA0-A0FD-B7AAA35FB53A}" destId="{DE2C2BC8-897F-4BC1-A99E-8D0607673E3F}" srcOrd="0" destOrd="0" presId="urn:microsoft.com/office/officeart/2005/8/layout/vList2"/>
    <dgm:cxn modelId="{A92FAA94-AB9B-42E2-AE4E-573FE0F21B30}" type="presOf" srcId="{222597C1-F9F7-4B91-8324-5E520F354787}" destId="{1102FC74-45B1-4838-BA42-9C37C13F1BB5}" srcOrd="0" destOrd="0" presId="urn:microsoft.com/office/officeart/2005/8/layout/vList2"/>
    <dgm:cxn modelId="{4C3B9DCC-9B5A-4F22-B4F0-16C45CEF7D64}" srcId="{60A1633B-108C-4874-8852-E1893DDBDDA9}" destId="{222597C1-F9F7-4B91-8324-5E520F354787}" srcOrd="1" destOrd="0" parTransId="{81E7D79A-8ECD-4462-B7A8-A44068578ABB}" sibTransId="{44FF2C59-355D-43B5-A1D3-100F9B1CD115}"/>
    <dgm:cxn modelId="{2165124C-CCA8-4F3B-912F-492504612EBF}" type="presParOf" srcId="{D0296C62-BE20-4115-B23D-C7695D7BFE5B}" destId="{DE2C2BC8-897F-4BC1-A99E-8D0607673E3F}" srcOrd="0" destOrd="0" presId="urn:microsoft.com/office/officeart/2005/8/layout/vList2"/>
    <dgm:cxn modelId="{DCEF134A-6820-456E-A61F-8B9CC7DAC21C}" type="presParOf" srcId="{D0296C62-BE20-4115-B23D-C7695D7BFE5B}" destId="{2027E840-6F4F-413E-ADBA-626CCA16EA5E}" srcOrd="1" destOrd="0" presId="urn:microsoft.com/office/officeart/2005/8/layout/vList2"/>
    <dgm:cxn modelId="{B9C35332-E595-495E-B9C9-203A08C419C8}" type="presParOf" srcId="{D0296C62-BE20-4115-B23D-C7695D7BFE5B}" destId="{1102FC74-45B1-4838-BA42-9C37C13F1B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64EE33-9662-4A76-B1EE-5DA371C6B51F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A83C6DA-84BD-416A-AFA4-585961E870E8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SOP memastikan budidaya tanaman obat yang efisien, aman, dan berkualitas.</a:t>
          </a:r>
          <a:endParaRPr lang="en-ID"/>
        </a:p>
      </dgm:t>
    </dgm:pt>
    <dgm:pt modelId="{6BC7922A-42AF-4A0C-A9C0-0FCADCA4B2D7}" type="parTrans" cxnId="{5258D134-9FC4-489C-AE0D-A3C890749F4A}">
      <dgm:prSet/>
      <dgm:spPr/>
      <dgm:t>
        <a:bodyPr/>
        <a:lstStyle/>
        <a:p>
          <a:endParaRPr lang="en-ID"/>
        </a:p>
      </dgm:t>
    </dgm:pt>
    <dgm:pt modelId="{20A73D7A-463D-45A1-A7ED-1AB8773C3B1A}" type="sibTrans" cxnId="{5258D134-9FC4-489C-AE0D-A3C890749F4A}">
      <dgm:prSet/>
      <dgm:spPr/>
      <dgm:t>
        <a:bodyPr/>
        <a:lstStyle/>
        <a:p>
          <a:endParaRPr lang="en-ID"/>
        </a:p>
      </dgm:t>
    </dgm:pt>
    <dgm:pt modelId="{58E78C78-0BFB-482D-84B7-7EEC7168C82E}" type="pres">
      <dgm:prSet presAssocID="{2264EE33-9662-4A76-B1EE-5DA371C6B51F}" presName="cycle" presStyleCnt="0">
        <dgm:presLayoutVars>
          <dgm:dir/>
          <dgm:resizeHandles val="exact"/>
        </dgm:presLayoutVars>
      </dgm:prSet>
      <dgm:spPr/>
    </dgm:pt>
    <dgm:pt modelId="{1F41F3EB-EE76-4A77-87EB-E1C7076E3BF6}" type="pres">
      <dgm:prSet presAssocID="{2A83C6DA-84BD-416A-AFA4-585961E870E8}" presName="node" presStyleLbl="node1" presStyleIdx="0" presStyleCnt="1">
        <dgm:presLayoutVars>
          <dgm:bulletEnabled val="1"/>
        </dgm:presLayoutVars>
      </dgm:prSet>
      <dgm:spPr/>
    </dgm:pt>
  </dgm:ptLst>
  <dgm:cxnLst>
    <dgm:cxn modelId="{5258D134-9FC4-489C-AE0D-A3C890749F4A}" srcId="{2264EE33-9662-4A76-B1EE-5DA371C6B51F}" destId="{2A83C6DA-84BD-416A-AFA4-585961E870E8}" srcOrd="0" destOrd="0" parTransId="{6BC7922A-42AF-4A0C-A9C0-0FCADCA4B2D7}" sibTransId="{20A73D7A-463D-45A1-A7ED-1AB8773C3B1A}"/>
    <dgm:cxn modelId="{5D2507FC-FD7B-4237-989F-FA77C2DE2523}" type="presOf" srcId="{2A83C6DA-84BD-416A-AFA4-585961E870E8}" destId="{1F41F3EB-EE76-4A77-87EB-E1C7076E3BF6}" srcOrd="0" destOrd="0" presId="urn:microsoft.com/office/officeart/2005/8/layout/cycle2"/>
    <dgm:cxn modelId="{8801B2FF-FACC-416D-82A9-707E2F26AB73}" type="presOf" srcId="{2264EE33-9662-4A76-B1EE-5DA371C6B51F}" destId="{58E78C78-0BFB-482D-84B7-7EEC7168C82E}" srcOrd="0" destOrd="0" presId="urn:microsoft.com/office/officeart/2005/8/layout/cycle2"/>
    <dgm:cxn modelId="{C8FFEC4C-2A13-4FFF-9405-1C34D74F611A}" type="presParOf" srcId="{58E78C78-0BFB-482D-84B7-7EEC7168C82E}" destId="{1F41F3EB-EE76-4A77-87EB-E1C7076E3B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B3BEE-4062-43E7-B757-000597C7D481}">
      <dsp:nvSpPr>
        <dsp:cNvPr id="0" name=""/>
        <dsp:cNvSpPr/>
      </dsp:nvSpPr>
      <dsp:spPr>
        <a:xfrm>
          <a:off x="0" y="0"/>
          <a:ext cx="10038521" cy="34657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MV Boli" panose="02000500030200090000" pitchFamily="2" charset="0"/>
              <a:cs typeface="MV Boli" panose="02000500030200090000" pitchFamily="2" charset="0"/>
            </a:rPr>
            <a:t>Definisi</a:t>
          </a:r>
          <a:endParaRPr lang="en-ID" sz="2000" kern="1200" dirty="0"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16918" y="16918"/>
        <a:ext cx="10004685" cy="312734"/>
      </dsp:txXfrm>
    </dsp:sp>
    <dsp:sp modelId="{77979A8C-93EB-4484-8B5B-744D5A72C88E}">
      <dsp:nvSpPr>
        <dsp:cNvPr id="0" name=""/>
        <dsp:cNvSpPr/>
      </dsp:nvSpPr>
      <dsp:spPr>
        <a:xfrm>
          <a:off x="0" y="349643"/>
          <a:ext cx="10038521" cy="119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7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Pemilihan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lokasi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merupakan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langkah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krusial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dalam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usaha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tani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, di mana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penetapan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lokasi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yang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tepat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selaras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dengan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karakteristik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komoditi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dan tata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guna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lahan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menjadi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kunci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untuk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mencapai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hasil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produksi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mutu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yang optimal</a:t>
          </a:r>
          <a:r>
            <a:rPr lang="en-ID" sz="1800" b="0" i="0" kern="1200" dirty="0"/>
            <a:t>.</a:t>
          </a:r>
          <a:endParaRPr lang="en-ID" sz="1800" kern="1200" dirty="0"/>
        </a:p>
      </dsp:txBody>
      <dsp:txXfrm>
        <a:off x="0" y="349643"/>
        <a:ext cx="10038521" cy="1190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96744-196F-4A86-A753-BBB8EE306DBF}">
      <dsp:nvSpPr>
        <dsp:cNvPr id="0" name=""/>
        <dsp:cNvSpPr/>
      </dsp:nvSpPr>
      <dsp:spPr>
        <a:xfrm>
          <a:off x="0" y="0"/>
          <a:ext cx="10038520" cy="174449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>
              <a:latin typeface="MV Boli" panose="02000500030200090000" pitchFamily="2" charset="0"/>
              <a:cs typeface="MV Boli" panose="02000500030200090000" pitchFamily="2" charset="0"/>
            </a:rPr>
            <a:t>Tujuan</a:t>
          </a:r>
          <a:endParaRPr lang="en-ID" sz="2000" kern="1200" dirty="0"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8516" y="8516"/>
        <a:ext cx="10021488" cy="157417"/>
      </dsp:txXfrm>
    </dsp:sp>
    <dsp:sp modelId="{0DC7D880-32FF-4314-84D5-EE453CCF90EA}">
      <dsp:nvSpPr>
        <dsp:cNvPr id="0" name=""/>
        <dsp:cNvSpPr/>
      </dsp:nvSpPr>
      <dsp:spPr>
        <a:xfrm>
          <a:off x="0" y="176035"/>
          <a:ext cx="10038520" cy="136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7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Tujuan</a:t>
          </a:r>
          <a:r>
            <a:rPr lang="en-ID" sz="2000" b="0" i="0" kern="1200" dirty="0">
              <a:latin typeface="MV Boli" panose="02000500030200090000" pitchFamily="2" charset="0"/>
              <a:cs typeface="MV Boli" panose="02000500030200090000" pitchFamily="2" charset="0"/>
            </a:rPr>
            <a:t> SOP </a:t>
          </a:r>
          <a:r>
            <a:rPr lang="en-ID" sz="20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Budidaya</a:t>
          </a:r>
          <a:r>
            <a:rPr lang="en-ID" sz="20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0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Tanaman</a:t>
          </a:r>
          <a:r>
            <a:rPr lang="en-ID" sz="20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0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Daun</a:t>
          </a:r>
          <a:r>
            <a:rPr lang="en-ID" sz="2000" b="0" i="0" kern="1200" dirty="0">
              <a:latin typeface="MV Boli" panose="02000500030200090000" pitchFamily="2" charset="0"/>
              <a:cs typeface="MV Boli" panose="02000500030200090000" pitchFamily="2" charset="0"/>
            </a:rPr>
            <a:t> Mint </a:t>
          </a:r>
          <a:r>
            <a:rPr lang="en-ID" sz="20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adalah</a:t>
          </a:r>
          <a:r>
            <a:rPr lang="en-ID" sz="20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0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untuk</a:t>
          </a:r>
          <a:r>
            <a:rPr lang="en-ID" sz="2000" b="0" i="0" kern="1200" dirty="0">
              <a:latin typeface="MV Boli" panose="02000500030200090000" pitchFamily="2" charset="0"/>
              <a:cs typeface="MV Boli" panose="02000500030200090000" pitchFamily="2" charset="0"/>
            </a:rPr>
            <a:t>:</a:t>
          </a:r>
          <a:endParaRPr lang="en-ID" sz="2000" kern="1200" dirty="0">
            <a:latin typeface="MV Boli" panose="02000500030200090000" pitchFamily="2" charset="0"/>
            <a:cs typeface="MV Boli" panose="0200050003020009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Meningkatkan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Efisiensi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Kualitas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: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 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Memastikan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proses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budidaya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yang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terstruktur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efisien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, dan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menghasilkan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daun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mint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berkualitas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tinggi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v-SE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Menjamin Keamanan dan Kelestarian:</a:t>
          </a:r>
          <a:r>
            <a:rPr lang="sv-SE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 Mendorong penggunaan metode ramah lingkungan dan memastikan daun mint aman dikonsumsi.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Meningkatkan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Keuntungan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Daya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Saing</a:t>
          </a:r>
          <a:r>
            <a:rPr lang="en-ID" sz="1800" b="1" i="0" kern="1200" dirty="0">
              <a:latin typeface="MV Boli" panose="02000500030200090000" pitchFamily="2" charset="0"/>
              <a:cs typeface="MV Boli" panose="02000500030200090000" pitchFamily="2" charset="0"/>
            </a:rPr>
            <a:t>: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 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Menciptakan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daun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mint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dengan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nilai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jual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tinggi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membangun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kepercayaan</a:t>
          </a:r>
          <a:r>
            <a:rPr lang="en-ID" sz="1800" b="0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0" i="0" kern="1200" dirty="0" err="1">
              <a:latin typeface="MV Boli" panose="02000500030200090000" pitchFamily="2" charset="0"/>
              <a:cs typeface="MV Boli" panose="02000500030200090000" pitchFamily="2" charset="0"/>
            </a:rPr>
            <a:t>konsumen</a:t>
          </a:r>
          <a:r>
            <a:rPr lang="en-ID" sz="1800" b="0" i="0" kern="1200" dirty="0"/>
            <a:t>.</a:t>
          </a:r>
        </a:p>
      </dsp:txBody>
      <dsp:txXfrm>
        <a:off x="0" y="176035"/>
        <a:ext cx="10038520" cy="1362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5CF4D-7EE1-4676-9E4D-EC112B912BCE}">
      <dsp:nvSpPr>
        <dsp:cNvPr id="0" name=""/>
        <dsp:cNvSpPr/>
      </dsp:nvSpPr>
      <dsp:spPr>
        <a:xfrm>
          <a:off x="3578310" y="-142188"/>
          <a:ext cx="4260173" cy="4260173"/>
        </a:xfrm>
        <a:prstGeom prst="circularArrow">
          <a:avLst>
            <a:gd name="adj1" fmla="val 4668"/>
            <a:gd name="adj2" fmla="val 272909"/>
            <a:gd name="adj3" fmla="val 12800676"/>
            <a:gd name="adj4" fmla="val 18051888"/>
            <a:gd name="adj5" fmla="val 4847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2393C9-7019-4A84-8087-1F4F7BEAB24C}">
      <dsp:nvSpPr>
        <dsp:cNvPr id="0" name=""/>
        <dsp:cNvSpPr/>
      </dsp:nvSpPr>
      <dsp:spPr>
        <a:xfrm>
          <a:off x="4340508" y="0"/>
          <a:ext cx="2858300" cy="142915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1800" b="1" i="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Persiapan</a:t>
          </a:r>
          <a:r>
            <a:rPr lang="en-US" sz="1500" kern="1200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rPr>
            <a:t>.</a:t>
          </a:r>
          <a:endParaRPr lang="en-ID" sz="1500" kern="1200" dirty="0">
            <a:solidFill>
              <a:schemeClr val="bg1">
                <a:lumMod val="95000"/>
              </a:schemeClr>
            </a:solidFill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4410273" y="69765"/>
        <a:ext cx="2718770" cy="1289620"/>
      </dsp:txXfrm>
    </dsp:sp>
    <dsp:sp modelId="{5373F432-07C3-4C9D-B7F0-EF3D8C608BBC}">
      <dsp:nvSpPr>
        <dsp:cNvPr id="0" name=""/>
        <dsp:cNvSpPr/>
      </dsp:nvSpPr>
      <dsp:spPr>
        <a:xfrm>
          <a:off x="5810560" y="1540874"/>
          <a:ext cx="2858300" cy="1429150"/>
        </a:xfrm>
        <a:prstGeom prst="roundRect">
          <a:avLst/>
        </a:prstGeom>
        <a:solidFill>
          <a:srgbClr val="4FA03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1800" b="1" i="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Penyusunan</a:t>
          </a:r>
          <a:r>
            <a:rPr lang="en-US" sz="180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.</a:t>
          </a:r>
          <a:endParaRPr lang="en-ID" sz="1800" kern="1200" dirty="0">
            <a:solidFill>
              <a:schemeClr val="bg1"/>
            </a:solidFill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5880325" y="1610639"/>
        <a:ext cx="2718770" cy="1289620"/>
      </dsp:txXfrm>
    </dsp:sp>
    <dsp:sp modelId="{AE3E295E-5009-424B-BCD1-22089B36352A}">
      <dsp:nvSpPr>
        <dsp:cNvPr id="0" name=""/>
        <dsp:cNvSpPr/>
      </dsp:nvSpPr>
      <dsp:spPr>
        <a:xfrm>
          <a:off x="4062219" y="3061886"/>
          <a:ext cx="2858300" cy="1429150"/>
        </a:xfrm>
        <a:prstGeom prst="roundRect">
          <a:avLst/>
        </a:prstGeom>
        <a:solidFill>
          <a:srgbClr val="0CCE2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2400" b="1" i="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Validasi</a:t>
          </a:r>
          <a:r>
            <a:rPr lang="en-ID" sz="2400" b="1" i="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24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Implementasi</a:t>
          </a:r>
          <a:r>
            <a:rPr lang="en-US" sz="2400" kern="1200" dirty="0"/>
            <a:t>.</a:t>
          </a:r>
          <a:endParaRPr lang="en-ID" sz="2400" kern="1200" dirty="0"/>
        </a:p>
      </dsp:txBody>
      <dsp:txXfrm>
        <a:off x="4131984" y="3131651"/>
        <a:ext cx="2718770" cy="1289620"/>
      </dsp:txXfrm>
    </dsp:sp>
    <dsp:sp modelId="{647AABF8-4132-4BEC-9840-CE6DF111A895}">
      <dsp:nvSpPr>
        <dsp:cNvPr id="0" name=""/>
        <dsp:cNvSpPr/>
      </dsp:nvSpPr>
      <dsp:spPr>
        <a:xfrm>
          <a:off x="2502709" y="1511070"/>
          <a:ext cx="2858300" cy="1429150"/>
        </a:xfrm>
        <a:prstGeom prst="roundRect">
          <a:avLst/>
        </a:prstGeom>
        <a:solidFill>
          <a:srgbClr val="66A04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Tahap</a:t>
          </a:r>
          <a:r>
            <a:rPr lang="en-ID" sz="1800" b="1" i="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Evaluasi</a:t>
          </a:r>
          <a:r>
            <a:rPr lang="en-ID" sz="1800" b="1" i="0" kern="1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1800" b="1" i="0" kern="1200" dirty="0" err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rPr>
            <a:t>Perbaikan</a:t>
          </a:r>
          <a:endParaRPr lang="en-ID" sz="1800" kern="1200" dirty="0">
            <a:solidFill>
              <a:schemeClr val="bg1"/>
            </a:solidFill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2572474" y="1580835"/>
        <a:ext cx="2718770" cy="1289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211C-6D6C-4571-B3B3-81FCE8CDBAE8}">
      <dsp:nvSpPr>
        <dsp:cNvPr id="0" name=""/>
        <dsp:cNvSpPr/>
      </dsp:nvSpPr>
      <dsp:spPr>
        <a:xfrm>
          <a:off x="790189" y="0"/>
          <a:ext cx="8938260" cy="4351338"/>
        </a:xfrm>
        <a:prstGeom prst="rightArrow">
          <a:avLst/>
        </a:prstGeom>
        <a:solidFill>
          <a:srgbClr val="27FD97"/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AA64-82C7-4C4F-BC94-19B5E952C871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Waktu Panen</a:t>
          </a:r>
          <a:r>
            <a:rPr lang="en-US" sz="2000" kern="1200"/>
            <a:t>: Kapan waktu terbaik untuk memanen berdasarkan umur tanaman dan kandungan bahan aktif.</a:t>
          </a:r>
          <a:endParaRPr lang="en-ID" sz="2000" kern="1200"/>
        </a:p>
      </dsp:txBody>
      <dsp:txXfrm>
        <a:off x="441305" y="1390367"/>
        <a:ext cx="2984748" cy="1570603"/>
      </dsp:txXfrm>
    </dsp:sp>
    <dsp:sp modelId="{A41E562C-4AAA-4CAD-A45C-8FEC8ECA3FED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Metode</a:t>
          </a:r>
          <a:r>
            <a:rPr lang="en-ID" sz="2000" b="1" kern="1200" dirty="0"/>
            <a:t> </a:t>
          </a:r>
          <a:r>
            <a:rPr lang="en-ID" sz="2000" b="1" kern="1200" dirty="0" err="1"/>
            <a:t>Panen</a:t>
          </a:r>
          <a:r>
            <a:rPr lang="en-ID" sz="2000" kern="1200" dirty="0"/>
            <a:t>: Cara </a:t>
          </a:r>
          <a:r>
            <a:rPr lang="en-ID" sz="2000" kern="1200" dirty="0" err="1"/>
            <a:t>memanen</a:t>
          </a:r>
          <a:r>
            <a:rPr lang="en-ID" sz="2000" kern="1200" dirty="0"/>
            <a:t> </a:t>
          </a:r>
          <a:r>
            <a:rPr lang="en-ID" sz="2000" kern="1200" dirty="0" err="1"/>
            <a:t>untuk</a:t>
          </a:r>
          <a:r>
            <a:rPr lang="en-ID" sz="2000" kern="1200" dirty="0"/>
            <a:t> </a:t>
          </a:r>
          <a:r>
            <a:rPr lang="en-ID" sz="2000" kern="1200" dirty="0" err="1"/>
            <a:t>menghindari</a:t>
          </a:r>
          <a:r>
            <a:rPr lang="en-ID" sz="2000" kern="1200" dirty="0"/>
            <a:t> </a:t>
          </a:r>
          <a:r>
            <a:rPr lang="en-ID" sz="2000" kern="1200" dirty="0" err="1"/>
            <a:t>kerusakan</a:t>
          </a:r>
          <a:r>
            <a:rPr lang="en-ID" sz="2000" kern="1200" dirty="0"/>
            <a:t> pada </a:t>
          </a:r>
          <a:r>
            <a:rPr lang="en-ID" sz="2000" kern="1200" dirty="0" err="1"/>
            <a:t>tanaman</a:t>
          </a:r>
          <a:r>
            <a:rPr lang="en-ID" sz="2000" kern="1200" dirty="0"/>
            <a:t> </a:t>
          </a:r>
          <a:r>
            <a:rPr lang="en-ID" sz="2000" kern="1200" dirty="0" err="1"/>
            <a:t>atau</a:t>
          </a:r>
          <a:r>
            <a:rPr lang="en-ID" sz="2000" kern="1200" dirty="0"/>
            <a:t> </a:t>
          </a:r>
          <a:r>
            <a:rPr lang="en-ID" sz="2000" kern="1200" dirty="0" err="1"/>
            <a:t>produk</a:t>
          </a:r>
          <a:r>
            <a:rPr lang="en-ID" sz="2000" kern="1200" dirty="0"/>
            <a:t>.</a:t>
          </a:r>
        </a:p>
      </dsp:txBody>
      <dsp:txXfrm>
        <a:off x="3765426" y="1390367"/>
        <a:ext cx="2984748" cy="1570603"/>
      </dsp:txXfrm>
    </dsp:sp>
    <dsp:sp modelId="{19A98E14-01C6-44D4-94B7-DC3D46FBF16A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rgbClr val="476E2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19050" prstMaterial="metal">
          <a:bevelT w="88900" h="203200"/>
          <a:bevelB w="165100" h="254000"/>
          <a:extrusionClr>
            <a:schemeClr val="accent6">
              <a:lumMod val="75000"/>
            </a:schemeClr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Pascapanen</a:t>
          </a:r>
          <a:r>
            <a:rPr lang="en-US" sz="2000" kern="1200" dirty="0"/>
            <a:t>: </a:t>
          </a:r>
          <a:r>
            <a:rPr lang="en-US" sz="2000" kern="1200" dirty="0" err="1"/>
            <a:t>Pengeringan</a:t>
          </a:r>
          <a:r>
            <a:rPr lang="en-US" sz="2000" kern="1200" dirty="0"/>
            <a:t>, </a:t>
          </a:r>
          <a:r>
            <a:rPr lang="en-US" sz="2000" kern="1200" dirty="0" err="1"/>
            <a:t>penyortiran</a:t>
          </a:r>
          <a:r>
            <a:rPr lang="en-US" sz="2000" kern="1200" dirty="0"/>
            <a:t>, </a:t>
          </a:r>
          <a:r>
            <a:rPr lang="en-US" sz="2000" kern="1200" dirty="0" err="1"/>
            <a:t>pengemasan</a:t>
          </a:r>
          <a:r>
            <a:rPr lang="en-US" sz="2000" kern="1200" dirty="0"/>
            <a:t>, dan </a:t>
          </a:r>
          <a:r>
            <a:rPr lang="en-US" sz="2000" kern="1200" dirty="0" err="1"/>
            <a:t>penyimpanan</a:t>
          </a:r>
          <a:r>
            <a:rPr lang="en-US" sz="2000" kern="1200" dirty="0"/>
            <a:t> yang </a:t>
          </a:r>
          <a:r>
            <a:rPr lang="en-US" sz="2000" kern="1200" dirty="0" err="1"/>
            <a:t>tepat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mempertahankan</a:t>
          </a:r>
          <a:r>
            <a:rPr lang="en-US" sz="2000" kern="1200" dirty="0"/>
            <a:t> </a:t>
          </a:r>
          <a:r>
            <a:rPr lang="en-US" sz="2000" kern="1200" dirty="0" err="1"/>
            <a:t>kualitas</a:t>
          </a:r>
          <a:r>
            <a:rPr lang="en-US" sz="2000" kern="1200" dirty="0"/>
            <a:t>.</a:t>
          </a:r>
          <a:endParaRPr lang="en-ID" sz="2000" kern="1200" dirty="0"/>
        </a:p>
      </dsp:txBody>
      <dsp:txXfrm>
        <a:off x="7089546" y="1390367"/>
        <a:ext cx="2984748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C2BC8-897F-4BC1-A99E-8D0607673E3F}">
      <dsp:nvSpPr>
        <dsp:cNvPr id="0" name=""/>
        <dsp:cNvSpPr/>
      </dsp:nvSpPr>
      <dsp:spPr>
        <a:xfrm>
          <a:off x="0" y="689970"/>
          <a:ext cx="10515600" cy="12168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Pembersihan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Pengolahan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Lahan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: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Pemupukan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dasar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Pengairan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pemilihan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bibit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jarak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tanam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Teknik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penanaman</a:t>
          </a:r>
          <a:endParaRPr lang="en-ID" sz="2400" kern="1200" dirty="0"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59399" y="749369"/>
        <a:ext cx="10396802" cy="1098002"/>
      </dsp:txXfrm>
    </dsp:sp>
    <dsp:sp modelId="{1102FC74-45B1-4838-BA42-9C37C13F1BB5}">
      <dsp:nvSpPr>
        <dsp:cNvPr id="0" name=""/>
        <dsp:cNvSpPr/>
      </dsp:nvSpPr>
      <dsp:spPr>
        <a:xfrm>
          <a:off x="0" y="2093970"/>
          <a:ext cx="10515600" cy="12168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Pemeliharaan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Tanaman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: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Penyiangan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pemupukan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Pengendalian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hama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 dan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penyakit</a:t>
          </a:r>
          <a:r>
            <a:rPr lang="en-ID" sz="2400" b="1" i="0" kern="1200" dirty="0">
              <a:latin typeface="MV Boli" panose="02000500030200090000" pitchFamily="2" charset="0"/>
              <a:cs typeface="MV Boli" panose="02000500030200090000" pitchFamily="2" charset="0"/>
            </a:rPr>
            <a:t>, </a:t>
          </a:r>
          <a:r>
            <a:rPr lang="en-ID" sz="2400" b="1" i="0" kern="1200" dirty="0" err="1">
              <a:latin typeface="MV Boli" panose="02000500030200090000" pitchFamily="2" charset="0"/>
              <a:cs typeface="MV Boli" panose="02000500030200090000" pitchFamily="2" charset="0"/>
            </a:rPr>
            <a:t>Pemangkasan</a:t>
          </a:r>
          <a:endParaRPr lang="en-ID" sz="2400" b="1" i="0" kern="1200" dirty="0">
            <a:latin typeface="MV Boli" panose="02000500030200090000" pitchFamily="2" charset="0"/>
            <a:cs typeface="MV Boli" panose="02000500030200090000" pitchFamily="2" charset="0"/>
          </a:endParaRPr>
        </a:p>
      </dsp:txBody>
      <dsp:txXfrm>
        <a:off x="59399" y="2153369"/>
        <a:ext cx="103968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1F3EB-EE76-4A77-87EB-E1C7076E3BF6}">
      <dsp:nvSpPr>
        <dsp:cNvPr id="0" name=""/>
        <dsp:cNvSpPr/>
      </dsp:nvSpPr>
      <dsp:spPr>
        <a:xfrm>
          <a:off x="3083309" y="1178"/>
          <a:ext cx="4348981" cy="4348981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SOP memastikan budidaya tanaman obat yang efisien, aman, dan berkualitas.</a:t>
          </a:r>
          <a:endParaRPr lang="en-ID" sz="3400" kern="1200"/>
        </a:p>
      </dsp:txBody>
      <dsp:txXfrm>
        <a:off x="3720203" y="638072"/>
        <a:ext cx="3075193" cy="307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93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559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31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4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348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760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25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263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95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16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87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C15D-6583-422F-BB3C-77EC18EF788F}" type="datetimeFigureOut">
              <a:rPr lang="en-ID" smtClean="0"/>
              <a:t>28/10/2024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B29A-8C3E-4EDC-914B-2B879767A71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038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D3EC22-61A5-4D08-842E-BFDC25EAE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09" y="25555"/>
            <a:ext cx="5836771" cy="2891067"/>
          </a:xfrm>
          <a:noFill/>
          <a:ln>
            <a:noFill/>
          </a:ln>
          <a:scene3d>
            <a:camera prst="orthographicFront"/>
            <a:lightRig rig="chilly" dir="t"/>
          </a:scene3d>
          <a:sp3d extrusionH="76200">
            <a:bevelT w="101600" prst="riblet"/>
            <a:bevelB w="101600" prst="riblet"/>
            <a:extrusionClr>
              <a:schemeClr val="accent6">
                <a:lumMod val="20000"/>
                <a:lumOff val="80000"/>
              </a:schemeClr>
            </a:extrusionClr>
          </a:sp3d>
        </p:spPr>
        <p:txBody>
          <a:bodyPr>
            <a:noAutofit/>
            <a:sp3d extrusionH="57150">
              <a:bevelT w="50800" h="38100" prst="riblet"/>
              <a:extrusionClr>
                <a:schemeClr val="accent1">
                  <a:lumMod val="60000"/>
                  <a:lumOff val="40000"/>
                </a:schemeClr>
              </a:extrusionClr>
            </a:sp3d>
          </a:bodyPr>
          <a:lstStyle/>
          <a:p>
            <a:r>
              <a:rPr lang="en-ID" sz="4800" b="1" dirty="0"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SOP </a:t>
            </a:r>
            <a:r>
              <a:rPr lang="en-ID" sz="4800" b="1" dirty="0" err="1"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Budidaya</a:t>
            </a:r>
            <a:r>
              <a:rPr lang="en-ID" sz="4800" b="1" dirty="0"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4800" b="1" dirty="0" err="1"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4800" b="1" dirty="0"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Mint</a:t>
            </a:r>
            <a:endParaRPr lang="en-ID" sz="4800" dirty="0">
              <a:ln>
                <a:solidFill>
                  <a:schemeClr val="accent1">
                    <a:shade val="50000"/>
                  </a:schemeClr>
                </a:solidFill>
                <a:prstDash val="sysDot"/>
              </a:ln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0" name="Subtitle 109">
            <a:extLst>
              <a:ext uri="{FF2B5EF4-FFF2-40B4-BE49-F238E27FC236}">
                <a16:creationId xmlns:a16="http://schemas.microsoft.com/office/drawing/2014/main" id="{0F270CEF-759C-4877-AD36-E60B335F7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2480" y="365392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Arika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Lailisya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Fitriani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121FCC-3D02-40E5-A162-465D1E48F26B}"/>
              </a:ext>
            </a:extLst>
          </p:cNvPr>
          <p:cNvGrpSpPr/>
          <p:nvPr/>
        </p:nvGrpSpPr>
        <p:grpSpPr>
          <a:xfrm>
            <a:off x="5626608" y="931355"/>
            <a:ext cx="6565392" cy="5455692"/>
            <a:chOff x="5193792" y="1111735"/>
            <a:chExt cx="6565392" cy="5455692"/>
          </a:xfrm>
          <a:blipFill>
            <a:blip r:embed="rId2"/>
            <a:stretch>
              <a:fillRect/>
            </a:stretch>
          </a:blipFill>
        </p:grpSpPr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31BAB139-5269-4F18-82C1-1C4D934EE011}"/>
                </a:ext>
              </a:extLst>
            </p:cNvPr>
            <p:cNvSpPr/>
            <p:nvPr/>
          </p:nvSpPr>
          <p:spPr>
            <a:xfrm>
              <a:off x="8851392" y="1625283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6AC337DF-91AB-4BA9-AE09-D9453816DCBD}"/>
                </a:ext>
              </a:extLst>
            </p:cNvPr>
            <p:cNvSpPr/>
            <p:nvPr/>
          </p:nvSpPr>
          <p:spPr>
            <a:xfrm>
              <a:off x="8851392" y="2632219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BDCD3800-8C3A-4C3D-BF5C-F7F95A6D231A}"/>
                </a:ext>
              </a:extLst>
            </p:cNvPr>
            <p:cNvSpPr/>
            <p:nvPr/>
          </p:nvSpPr>
          <p:spPr>
            <a:xfrm>
              <a:off x="8851392" y="3639155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5882D3DC-F528-4F5F-AC58-B0ADE5F7BA7F}"/>
                </a:ext>
              </a:extLst>
            </p:cNvPr>
            <p:cNvSpPr/>
            <p:nvPr/>
          </p:nvSpPr>
          <p:spPr>
            <a:xfrm>
              <a:off x="8851392" y="4646091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FB35B2C6-6EC1-4AB1-A5FE-07B124EB4EAC}"/>
                </a:ext>
              </a:extLst>
            </p:cNvPr>
            <p:cNvSpPr/>
            <p:nvPr/>
          </p:nvSpPr>
          <p:spPr>
            <a:xfrm>
              <a:off x="8851392" y="5653027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50D43616-65EB-46A4-8428-661FA71E48B5}"/>
                </a:ext>
              </a:extLst>
            </p:cNvPr>
            <p:cNvSpPr/>
            <p:nvPr/>
          </p:nvSpPr>
          <p:spPr>
            <a:xfrm>
              <a:off x="7936992" y="2148368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8434526D-F22A-41AB-96D4-728728EE3D4D}"/>
                </a:ext>
              </a:extLst>
            </p:cNvPr>
            <p:cNvSpPr/>
            <p:nvPr/>
          </p:nvSpPr>
          <p:spPr>
            <a:xfrm>
              <a:off x="7936992" y="3155304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23979E9F-984F-45A7-999B-32D1A0EA4700}"/>
                </a:ext>
              </a:extLst>
            </p:cNvPr>
            <p:cNvSpPr/>
            <p:nvPr/>
          </p:nvSpPr>
          <p:spPr>
            <a:xfrm>
              <a:off x="7022592" y="2632219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AD45DD44-22F3-485A-ADC4-17C8333DC9E7}"/>
                </a:ext>
              </a:extLst>
            </p:cNvPr>
            <p:cNvSpPr/>
            <p:nvPr/>
          </p:nvSpPr>
          <p:spPr>
            <a:xfrm>
              <a:off x="9765792" y="1111735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AC7EF05C-C1FC-48DF-8332-A8283CB35E99}"/>
                </a:ext>
              </a:extLst>
            </p:cNvPr>
            <p:cNvSpPr/>
            <p:nvPr/>
          </p:nvSpPr>
          <p:spPr>
            <a:xfrm>
              <a:off x="9784080" y="2118160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2749978-B6B4-4C17-90C5-986A08F080EB}"/>
                </a:ext>
              </a:extLst>
            </p:cNvPr>
            <p:cNvSpPr/>
            <p:nvPr/>
          </p:nvSpPr>
          <p:spPr>
            <a:xfrm>
              <a:off x="9765792" y="3135687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0CE4622D-33AF-4B8C-BE86-AAB1EA383791}"/>
                </a:ext>
              </a:extLst>
            </p:cNvPr>
            <p:cNvSpPr/>
            <p:nvPr/>
          </p:nvSpPr>
          <p:spPr>
            <a:xfrm>
              <a:off x="9765792" y="4142623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16D2618D-08D7-42E1-AE63-18EEE069C875}"/>
                </a:ext>
              </a:extLst>
            </p:cNvPr>
            <p:cNvSpPr/>
            <p:nvPr/>
          </p:nvSpPr>
          <p:spPr>
            <a:xfrm>
              <a:off x="10698480" y="1599299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80275CB2-F5D1-433C-B696-B8DC47287ED8}"/>
                </a:ext>
              </a:extLst>
            </p:cNvPr>
            <p:cNvSpPr/>
            <p:nvPr/>
          </p:nvSpPr>
          <p:spPr>
            <a:xfrm>
              <a:off x="7952232" y="4142623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EB9C8825-F927-4D9A-94F0-4190D2FFF7C7}"/>
                </a:ext>
              </a:extLst>
            </p:cNvPr>
            <p:cNvSpPr/>
            <p:nvPr/>
          </p:nvSpPr>
          <p:spPr>
            <a:xfrm>
              <a:off x="10698480" y="2632219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D24E5E0-31C4-454B-83A8-05134D70D106}"/>
                </a:ext>
              </a:extLst>
            </p:cNvPr>
            <p:cNvSpPr/>
            <p:nvPr/>
          </p:nvSpPr>
          <p:spPr>
            <a:xfrm>
              <a:off x="9784080" y="5143774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86F2EE7D-16C1-4737-9F61-F7E57DADE631}"/>
                </a:ext>
              </a:extLst>
            </p:cNvPr>
            <p:cNvSpPr/>
            <p:nvPr/>
          </p:nvSpPr>
          <p:spPr>
            <a:xfrm>
              <a:off x="7022592" y="3639155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44CF402D-60F9-42CA-B8A7-8837EEE9B8E9}"/>
                </a:ext>
              </a:extLst>
            </p:cNvPr>
            <p:cNvSpPr/>
            <p:nvPr/>
          </p:nvSpPr>
          <p:spPr>
            <a:xfrm>
              <a:off x="10695432" y="3669047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932109C0-2716-43CA-BE5F-C264D8A5CBD6}"/>
                </a:ext>
              </a:extLst>
            </p:cNvPr>
            <p:cNvSpPr/>
            <p:nvPr/>
          </p:nvSpPr>
          <p:spPr>
            <a:xfrm>
              <a:off x="7936992" y="5129942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E4CA7B71-E51B-47A2-A819-4E13AE779442}"/>
                </a:ext>
              </a:extLst>
            </p:cNvPr>
            <p:cNvSpPr/>
            <p:nvPr/>
          </p:nvSpPr>
          <p:spPr>
            <a:xfrm>
              <a:off x="6089904" y="3097002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D0B254CE-A2FF-4D94-A735-9A6185A92C8C}"/>
                </a:ext>
              </a:extLst>
            </p:cNvPr>
            <p:cNvSpPr/>
            <p:nvPr/>
          </p:nvSpPr>
          <p:spPr>
            <a:xfrm>
              <a:off x="7028688" y="4626474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4194F1AB-8A79-46D2-BF28-2683171B5224}"/>
                </a:ext>
              </a:extLst>
            </p:cNvPr>
            <p:cNvSpPr/>
            <p:nvPr/>
          </p:nvSpPr>
          <p:spPr>
            <a:xfrm>
              <a:off x="6108192" y="4100419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0" name="Hexagon 99">
              <a:extLst>
                <a:ext uri="{FF2B5EF4-FFF2-40B4-BE49-F238E27FC236}">
                  <a16:creationId xmlns:a16="http://schemas.microsoft.com/office/drawing/2014/main" id="{B2D12612-A0E6-4EE7-812A-F5A4C1F0B38B}"/>
                </a:ext>
              </a:extLst>
            </p:cNvPr>
            <p:cNvSpPr/>
            <p:nvPr/>
          </p:nvSpPr>
          <p:spPr>
            <a:xfrm>
              <a:off x="5193792" y="3576964"/>
              <a:ext cx="1060704" cy="9144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F611DBE-E0B8-42E7-B9CB-24CF44B50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514" y="115191"/>
            <a:ext cx="2204466" cy="130607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29B65F9-CECB-424C-A114-50FE5E024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3529">
            <a:off x="174733" y="3599196"/>
            <a:ext cx="2526984" cy="149715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7637EA1-040D-49A9-A1B6-61E5EFDA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65" y="247864"/>
            <a:ext cx="2341304" cy="13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7ED80F-3C6B-43A6-AA5A-9F7FA528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7" y="514433"/>
            <a:ext cx="10515600" cy="1325563"/>
          </a:xfrm>
        </p:spPr>
        <p:txBody>
          <a:bodyPr/>
          <a:lstStyle/>
          <a:p>
            <a:pPr algn="ctr"/>
            <a:r>
              <a:rPr lang="en-US" sz="4000" dirty="0" err="1">
                <a:latin typeface="MV Boli" panose="02000500030200090000" pitchFamily="2" charset="0"/>
                <a:cs typeface="MV Boli" panose="02000500030200090000" pitchFamily="2" charset="0"/>
              </a:rPr>
              <a:t>Definisi</a:t>
            </a:r>
            <a:r>
              <a:rPr lang="en-US" sz="4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dirty="0" err="1">
                <a:latin typeface="MV Boli" panose="02000500030200090000" pitchFamily="2" charset="0"/>
                <a:cs typeface="MV Boli" panose="02000500030200090000" pitchFamily="2" charset="0"/>
              </a:rPr>
              <a:t>danTujuan</a:t>
            </a:r>
            <a:r>
              <a:rPr lang="en-US" sz="4000" dirty="0">
                <a:latin typeface="MV Boli" panose="02000500030200090000" pitchFamily="2" charset="0"/>
                <a:cs typeface="MV Boli" panose="02000500030200090000" pitchFamily="2" charset="0"/>
              </a:rPr>
              <a:t> SOP</a:t>
            </a:r>
            <a:b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ID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F2A26B-C1ED-4700-AB56-AC32E0128B2F}"/>
              </a:ext>
            </a:extLst>
          </p:cNvPr>
          <p:cNvCxnSpPr/>
          <p:nvPr/>
        </p:nvCxnSpPr>
        <p:spPr>
          <a:xfrm>
            <a:off x="256761" y="1282148"/>
            <a:ext cx="11678478" cy="0"/>
          </a:xfrm>
          <a:prstGeom prst="line">
            <a:avLst/>
          </a:prstGeom>
          <a:ln w="28575" cap="flat" cmpd="sng" algn="ctr">
            <a:solidFill>
              <a:srgbClr val="3E6E6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8310CB3-F970-4DAF-98EA-622856D73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-124653"/>
            <a:ext cx="2475672" cy="2475672"/>
          </a:xfrm>
          <a:prstGeom prst="rect">
            <a:avLst/>
          </a:prstGeom>
        </p:spPr>
      </p:pic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47F3AC90-A079-4B43-AA2D-D7479C529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631181"/>
              </p:ext>
            </p:extLst>
          </p:nvPr>
        </p:nvGraphicFramePr>
        <p:xfrm>
          <a:off x="1438105" y="1564797"/>
          <a:ext cx="10038522" cy="15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001CCF6C-D5C5-4E48-96AF-EC5CC8012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267589"/>
              </p:ext>
            </p:extLst>
          </p:nvPr>
        </p:nvGraphicFramePr>
        <p:xfrm>
          <a:off x="1438106" y="3479102"/>
          <a:ext cx="10038520" cy="15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84971FAA-EF95-489B-A4A1-DEE948480C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63" y="4927249"/>
            <a:ext cx="3258840" cy="19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1716D-8811-4AD9-8A1C-CB2EF8C5F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669" y="298174"/>
            <a:ext cx="9144000" cy="1094754"/>
          </a:xfrm>
        </p:spPr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Proses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Penyusunan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SOP</a:t>
            </a:r>
            <a:endParaRPr lang="en-ID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A0C05F-CBD9-45F9-AE46-4B87780D1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348661"/>
              </p:ext>
            </p:extLst>
          </p:nvPr>
        </p:nvGraphicFramePr>
        <p:xfrm>
          <a:off x="604630" y="1750737"/>
          <a:ext cx="10982739" cy="44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910BDFF-E7C7-4675-A55C-E2C743DC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6" y="3592995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1F29BD-A72C-4720-AC88-18132BE63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5839" y="359299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B16648-739E-47B3-AAAF-BE4440507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10995"/>
              </p:ext>
            </p:extLst>
          </p:nvPr>
        </p:nvGraphicFramePr>
        <p:xfrm>
          <a:off x="947531" y="214885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B36A08B-8427-4747-9FBE-064A0405A956}"/>
              </a:ext>
            </a:extLst>
          </p:cNvPr>
          <p:cNvSpPr/>
          <p:nvPr/>
        </p:nvSpPr>
        <p:spPr>
          <a:xfrm>
            <a:off x="1737691" y="496958"/>
            <a:ext cx="9193695" cy="1020555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wo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SOP </a:t>
            </a:r>
            <a:r>
              <a:rPr lang="en-US" sz="4400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US" sz="4400" dirty="0" err="1">
                <a:latin typeface="MV Boli" panose="02000500030200090000" pitchFamily="2" charset="0"/>
                <a:cs typeface="MV Boli" panose="02000500030200090000" pitchFamily="2" charset="0"/>
              </a:rPr>
              <a:t>Pascapanen</a:t>
            </a:r>
            <a:endParaRPr lang="en-ID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36A8F-650A-40F0-A410-5DD8BC7AF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36" y="-247237"/>
            <a:ext cx="3325685" cy="3159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B14E0-9863-4FDA-8A3C-93374D2129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0803">
            <a:off x="1285915" y="1469094"/>
            <a:ext cx="1736024" cy="17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211A-79D1-43AC-8C21-F7FF5B57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2879" y="5429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SOP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Pembibitan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Mint</a:t>
            </a:r>
            <a:endParaRPr lang="en-ID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FA47ECAE-94B1-44C0-B86D-C995E503F3A8}"/>
              </a:ext>
            </a:extLst>
          </p:cNvPr>
          <p:cNvSpPr/>
          <p:nvPr/>
        </p:nvSpPr>
        <p:spPr>
          <a:xfrm>
            <a:off x="987287" y="2166730"/>
            <a:ext cx="10515600" cy="3458818"/>
          </a:xfrm>
          <a:prstGeom prst="flowChartDelay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5ADCE-989E-4172-ABE6-95B48F51425B}"/>
              </a:ext>
            </a:extLst>
          </p:cNvPr>
          <p:cNvSpPr txBox="1"/>
          <p:nvPr/>
        </p:nvSpPr>
        <p:spPr>
          <a:xfrm>
            <a:off x="987287" y="2464978"/>
            <a:ext cx="8285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Siapkan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Media </a:t>
            </a:r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Tanam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Campur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pupuk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kandang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sekam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(2:1:1),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pot/tray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semai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siram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hingga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lembap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just"/>
            <a:endParaRPr lang="en-ID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Pilih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Bibit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Potong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batang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mint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sehat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(10-15 cm)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2-3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ruas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buang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bawah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sisakan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2-3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helai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atas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just"/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Tanam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Bibit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Buat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lubang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di media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semai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(5 cm),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masukkan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bibit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tekan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siram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beri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label.</a:t>
            </a:r>
          </a:p>
          <a:p>
            <a:pPr algn="just"/>
            <a:endParaRPr lang="en-ID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en-ID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Pemeliharaan</a:t>
            </a:r>
            <a:r>
              <a:rPr lang="en-ID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Siram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pagi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/sore,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beri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pupuk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kandang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kompos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minggu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sekali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bersihkan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gulma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semprot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fungisida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insektisida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jika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perlu</a:t>
            </a:r>
            <a:r>
              <a:rPr lang="en-ID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9128E-689E-4D4A-93BF-FDB2A2516FEB}"/>
              </a:ext>
            </a:extLst>
          </p:cNvPr>
          <p:cNvGrpSpPr/>
          <p:nvPr/>
        </p:nvGrpSpPr>
        <p:grpSpPr>
          <a:xfrm>
            <a:off x="9273207" y="470276"/>
            <a:ext cx="2776330" cy="4512890"/>
            <a:chOff x="9273207" y="470276"/>
            <a:chExt cx="2776330" cy="4512890"/>
          </a:xfrm>
          <a:blipFill>
            <a:blip r:embed="rId2"/>
            <a:stretch>
              <a:fillRect/>
            </a:stretch>
          </a:blipFill>
        </p:grpSpPr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9AD1F33C-BE1B-424F-81B5-670132382ED2}"/>
                </a:ext>
              </a:extLst>
            </p:cNvPr>
            <p:cNvSpPr/>
            <p:nvPr/>
          </p:nvSpPr>
          <p:spPr>
            <a:xfrm>
              <a:off x="9352721" y="1411358"/>
              <a:ext cx="2643807" cy="2571094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A8A3D5-815D-45CC-93F1-122AA7DF1CAB}"/>
                </a:ext>
              </a:extLst>
            </p:cNvPr>
            <p:cNvSpPr/>
            <p:nvPr/>
          </p:nvSpPr>
          <p:spPr>
            <a:xfrm>
              <a:off x="9299711" y="3607905"/>
              <a:ext cx="2749826" cy="13752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B5814C-8218-474E-8FBF-24D0055CD371}"/>
                </a:ext>
              </a:extLst>
            </p:cNvPr>
            <p:cNvSpPr/>
            <p:nvPr/>
          </p:nvSpPr>
          <p:spPr>
            <a:xfrm>
              <a:off x="9273207" y="470276"/>
              <a:ext cx="2749826" cy="13187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6071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98F9-E1D7-4151-B505-D1E0DF67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400"/>
            <a:ext cx="10515600" cy="1325563"/>
          </a:xfrm>
        </p:spPr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SOP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Penanaman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Pemeliharaan</a:t>
            </a:r>
            <a:endParaRPr lang="en-ID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D856D8-98F8-4CFE-9F23-389B29A1E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235577"/>
              </p:ext>
            </p:extLst>
          </p:nvPr>
        </p:nvGraphicFramePr>
        <p:xfrm>
          <a:off x="212034" y="2000129"/>
          <a:ext cx="10515600" cy="400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ACA5B0-E387-4857-9575-CCD42C9DC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230" y="-972966"/>
            <a:ext cx="3429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B8A78-064A-4D01-8B30-E36D8A9A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21" y="1478859"/>
            <a:ext cx="3429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1D89-099C-4918-A78A-806784BE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22" y="984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SOP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Pascapanen</a:t>
            </a:r>
            <a:endParaRPr lang="en-ID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249BCE4-806E-46CE-8556-34CAABE687EC}"/>
              </a:ext>
            </a:extLst>
          </p:cNvPr>
          <p:cNvSpPr/>
          <p:nvPr/>
        </p:nvSpPr>
        <p:spPr>
          <a:xfrm>
            <a:off x="316702" y="1079970"/>
            <a:ext cx="8906320" cy="262714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b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Waktu 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mint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saat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tanaman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berumur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4-6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minggu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setelah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tanam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atau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ketika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sudah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mencapai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ukuran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optimal dan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memiliki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aroma yang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kuat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Teknik 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en-ID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/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Potong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Gunakan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pisau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atau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gunting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tajam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untuk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memotong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mint,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meninggalkan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batang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sekitar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5-10 cm di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atas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permukaan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1"/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Hindari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kerusakan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Hindari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memotong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terlalu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dekat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permukaan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tanah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karena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dapat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merusak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tanaman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mengurangi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hasil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panen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berikutnya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1"/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Pilih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ID" sz="1600" b="1" dirty="0" err="1">
                <a:latin typeface="MV Boli" panose="02000500030200090000" pitchFamily="2" charset="0"/>
                <a:cs typeface="MV Boli" panose="02000500030200090000" pitchFamily="2" charset="0"/>
              </a:rPr>
              <a:t>sehat</a:t>
            </a:r>
            <a:r>
              <a:rPr lang="en-ID" sz="1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Pilih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mint yang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sehat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segar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, dan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bebas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dari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kerusakan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atau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serangan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hama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penyakit</a:t>
            </a:r>
            <a:r>
              <a:rPr lang="en-ID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ctr"/>
            <a:endParaRPr lang="en-ID" dirty="0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58C561F0-B5EB-4057-8250-E50FC16645DC}"/>
              </a:ext>
            </a:extLst>
          </p:cNvPr>
          <p:cNvSpPr/>
          <p:nvPr/>
        </p:nvSpPr>
        <p:spPr>
          <a:xfrm>
            <a:off x="9255355" y="1079970"/>
            <a:ext cx="2754734" cy="1440032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CC751F4C-356B-4360-B3B3-CE4B113161E6}"/>
              </a:ext>
            </a:extLst>
          </p:cNvPr>
          <p:cNvSpPr/>
          <p:nvPr/>
        </p:nvSpPr>
        <p:spPr>
          <a:xfrm>
            <a:off x="81846" y="3790606"/>
            <a:ext cx="12110154" cy="2878665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b="1" dirty="0"/>
              <a:t>2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Pascapanen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b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Pencucian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Cuci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mint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air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bersih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mengalir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untuk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membersihkan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kotoran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debu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, dan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sisa-sisa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pestisida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Pengeringan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en-ID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/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Pengeringan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alami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Keringkan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mint di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tempat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teduh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berventilasi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baik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Hindari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sinar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matahari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langsung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karena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dapat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merusak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warna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dan aroma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1"/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Pengeringan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menggunakan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alat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Gunakan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alat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pengering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seperti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oven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suhu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40-50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derajat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Celcius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untuk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mempercepat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proses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pengeringan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Penyimpanan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en-ID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/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Simpan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dalam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wadah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kedap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udara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Simpan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mint yang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telah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kering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dalam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wadah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kedap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udara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seperti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toples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kaca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atau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plastik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1"/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Simpan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di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tempat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kering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sejuk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Simpan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wadah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berisi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mint di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tempat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kering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sejuk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, dan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terhindar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dari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sinar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matahari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langsung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1"/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Lama </a:t>
            </a:r>
            <a:r>
              <a:rPr lang="en-ID" sz="1400" b="1" dirty="0" err="1">
                <a:latin typeface="MV Boli" panose="02000500030200090000" pitchFamily="2" charset="0"/>
                <a:cs typeface="MV Boli" panose="02000500030200090000" pitchFamily="2" charset="0"/>
              </a:rPr>
              <a:t>Penyimpanan</a:t>
            </a:r>
            <a:r>
              <a:rPr lang="en-ID" sz="14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mint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kering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dapat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bertahan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hingga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6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bulan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dalam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kondisi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penyimpanan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ID" sz="1400" dirty="0" err="1">
                <a:latin typeface="MV Boli" panose="02000500030200090000" pitchFamily="2" charset="0"/>
                <a:cs typeface="MV Boli" panose="02000500030200090000" pitchFamily="2" charset="0"/>
              </a:rPr>
              <a:t>baik</a:t>
            </a:r>
            <a:r>
              <a:rPr lang="en-ID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464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0A68-8EC9-4D9D-822B-5CEB4FDB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8360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Monitoring dan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Evaluasi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SOP</a:t>
            </a:r>
            <a:endParaRPr lang="en-ID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9575-EE03-48D3-86D1-94DB04A6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27" y="1940634"/>
            <a:ext cx="12588769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Monitoring &amp;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Evaluasi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SOP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Daun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Mint:</a:t>
            </a:r>
          </a:p>
          <a:p>
            <a:pPr algn="just"/>
            <a:b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1. Monitoring:</a:t>
            </a:r>
            <a:endParaRPr lang="en-ID" sz="2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b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Pantau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penerapan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SOP: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Pastikan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semua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langkah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diterapkan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benar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just"/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Kumpulkan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data: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 Data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produksi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kualitas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biaya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hama-penyakit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pupuk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, dan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pestisida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just"/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Catat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temuan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Dokumentasikan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semua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data dan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hasil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monitoring.</a:t>
            </a:r>
          </a:p>
          <a:p>
            <a:pPr algn="just"/>
            <a:b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Evaluasi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en-ID" sz="2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b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Analisis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data: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Identifikasi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kinerja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SOP,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masalah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, dan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faktor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memengaruhi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just"/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Evaluasi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kriteria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Apakah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SOP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memenuhi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kriteria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ditetapkan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algn="just"/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Evaluasi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b="1" dirty="0" err="1">
                <a:latin typeface="MV Boli" panose="02000500030200090000" pitchFamily="2" charset="0"/>
                <a:cs typeface="MV Boli" panose="02000500030200090000" pitchFamily="2" charset="0"/>
              </a:rPr>
              <a:t>keterlibatan</a:t>
            </a:r>
            <a:r>
              <a:rPr lang="en-ID" sz="2600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Apakah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semua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pihak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memahami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ID" sz="2600" dirty="0" err="1">
                <a:latin typeface="MV Boli" panose="02000500030200090000" pitchFamily="2" charset="0"/>
                <a:cs typeface="MV Boli" panose="02000500030200090000" pitchFamily="2" charset="0"/>
              </a:rPr>
              <a:t>menerapkan</a:t>
            </a:r>
            <a:r>
              <a:rPr lang="en-ID" sz="2600" dirty="0">
                <a:latin typeface="MV Boli" panose="02000500030200090000" pitchFamily="2" charset="0"/>
                <a:cs typeface="MV Boli" panose="02000500030200090000" pitchFamily="2" charset="0"/>
              </a:rPr>
              <a:t> SOP?</a:t>
            </a:r>
          </a:p>
          <a:p>
            <a:pPr algn="just"/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8E796B-19A3-42BF-9A64-B56CEA32D742}"/>
              </a:ext>
            </a:extLst>
          </p:cNvPr>
          <p:cNvGrpSpPr/>
          <p:nvPr/>
        </p:nvGrpSpPr>
        <p:grpSpPr>
          <a:xfrm>
            <a:off x="0" y="-17102"/>
            <a:ext cx="3290368" cy="1166260"/>
            <a:chOff x="243507" y="3573911"/>
            <a:chExt cx="5293581" cy="2332520"/>
          </a:xfrm>
          <a:blipFill>
            <a:blip r:embed="rId2"/>
            <a:stretch>
              <a:fillRect/>
            </a:stretch>
          </a:blipFill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BD15A68A-FD8D-40C0-A5A2-0483E3D9A0C2}"/>
                </a:ext>
              </a:extLst>
            </p:cNvPr>
            <p:cNvSpPr/>
            <p:nvPr/>
          </p:nvSpPr>
          <p:spPr>
            <a:xfrm>
              <a:off x="243507" y="3573911"/>
              <a:ext cx="2529511" cy="1069562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D8B74953-3E0B-4B64-AE58-460881690F80}"/>
                </a:ext>
              </a:extLst>
            </p:cNvPr>
            <p:cNvSpPr/>
            <p:nvPr/>
          </p:nvSpPr>
          <p:spPr>
            <a:xfrm>
              <a:off x="1508262" y="4329992"/>
              <a:ext cx="2749163" cy="956469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8B04C0D5-3F61-47E2-AEC0-6244982CD8E0}"/>
                </a:ext>
              </a:extLst>
            </p:cNvPr>
            <p:cNvSpPr/>
            <p:nvPr/>
          </p:nvSpPr>
          <p:spPr>
            <a:xfrm>
              <a:off x="2977761" y="4995999"/>
              <a:ext cx="2559327" cy="910432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A81F5B0-5523-4406-8736-9CDE62F4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19" y="-704762"/>
            <a:ext cx="1929268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6E11A5-357E-41D1-9CCD-72B9BDB4B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52" y="-17102"/>
            <a:ext cx="3565597" cy="41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B7943D-11DE-4E47-88B7-A9AA59C19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105482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7D5E93-D269-4AE6-BB38-2B21EE5E3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4231">
            <a:off x="-737153" y="-114300"/>
            <a:ext cx="3480352" cy="3480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D4510-20A8-4B83-B4D1-5AEDDCF9A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8458">
            <a:off x="9358591" y="3786794"/>
            <a:ext cx="3480352" cy="34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C6514FE-7BF8-4704-AADE-B0B0FBF8FC68}">
  <we:reference id="wa200003157" version="1.0.0.0" store="en-US" storeType="OMEX"/>
  <we:alternateReferences>
    <we:reference id="wa200003157" version="1.0.0.0" store="WA20000315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SOP Budidaya Daun Mint untuk teh Herbal</Template>
  <TotalTime>0</TotalTime>
  <Words>673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MV Boli</vt:lpstr>
      <vt:lpstr>Office Theme</vt:lpstr>
      <vt:lpstr>SOP Budidaya Daun Mint</vt:lpstr>
      <vt:lpstr>Definisi danTujuan SOP </vt:lpstr>
      <vt:lpstr>Proses Penyusunan SOP</vt:lpstr>
      <vt:lpstr>PowerPoint Presentation</vt:lpstr>
      <vt:lpstr>SOP Pembibitan Daun Mint</vt:lpstr>
      <vt:lpstr>SOP Penanaman dan Pemeliharaan</vt:lpstr>
      <vt:lpstr>SOP Panen dan Pascapanen</vt:lpstr>
      <vt:lpstr>Monitoring dan Evaluasi SOP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 Budidaya Daun Mint</dc:title>
  <dc:creator>user</dc:creator>
  <cp:lastModifiedBy>user</cp:lastModifiedBy>
  <cp:revision>1</cp:revision>
  <dcterms:created xsi:type="dcterms:W3CDTF">2024-10-28T02:08:29Z</dcterms:created>
  <dcterms:modified xsi:type="dcterms:W3CDTF">2024-10-28T02:08:56Z</dcterms:modified>
</cp:coreProperties>
</file>